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
  </p:notesMasterIdLst>
  <p:sldIdLst>
    <p:sldId id="256" r:id="rId2"/>
  </p:sldIdLst>
  <p:sldSz cx="30275213" cy="4280376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41325" indent="15875"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882650" indent="3175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23975" indent="47625"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766888" indent="61913"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82">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3BD"/>
    <a:srgbClr val="F47A2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67" autoAdjust="0"/>
    <p:restoredTop sz="86462" autoAdjust="0"/>
  </p:normalViewPr>
  <p:slideViewPr>
    <p:cSldViewPr>
      <p:cViewPr>
        <p:scale>
          <a:sx n="25" d="100"/>
          <a:sy n="25" d="100"/>
        </p:scale>
        <p:origin x="3232" y="224"/>
      </p:cViewPr>
      <p:guideLst>
        <p:guide orient="horz" pos="13482"/>
        <p:guide pos="9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71218-6BF7-4D05-81B9-3CFCEF37D1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ahoma" charset="0"/>
                <a:cs typeface="Arial" charset="0"/>
              </a:defRPr>
            </a:lvl1pPr>
          </a:lstStyle>
          <a:p>
            <a:pPr>
              <a:defRPr/>
            </a:pPr>
            <a:endParaRPr lang="hr-HR"/>
          </a:p>
        </p:txBody>
      </p:sp>
      <p:sp>
        <p:nvSpPr>
          <p:cNvPr id="3" name="Date Placeholder 2">
            <a:extLst>
              <a:ext uri="{FF2B5EF4-FFF2-40B4-BE49-F238E27FC236}">
                <a16:creationId xmlns:a16="http://schemas.microsoft.com/office/drawing/2014/main" id="{A98F3293-A24B-4D7E-9D29-0B49C7382F8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ahoma" charset="0"/>
                <a:cs typeface="Arial" charset="0"/>
              </a:defRPr>
            </a:lvl1pPr>
          </a:lstStyle>
          <a:p>
            <a:pPr>
              <a:defRPr/>
            </a:pPr>
            <a:fld id="{73E8889A-8379-C24C-99FB-33F65AB8A73B}" type="datetimeFigureOut">
              <a:rPr lang="hr-HR"/>
              <a:pPr>
                <a:defRPr/>
              </a:pPr>
              <a:t>22.07.2024.</a:t>
            </a:fld>
            <a:endParaRPr lang="hr-HR"/>
          </a:p>
        </p:txBody>
      </p:sp>
      <p:sp>
        <p:nvSpPr>
          <p:cNvPr id="4" name="Slide Image Placeholder 3">
            <a:extLst>
              <a:ext uri="{FF2B5EF4-FFF2-40B4-BE49-F238E27FC236}">
                <a16:creationId xmlns:a16="http://schemas.microsoft.com/office/drawing/2014/main" id="{79E1E8B1-E80F-4AB7-9AED-C96F0C50FDC6}"/>
              </a:ext>
            </a:extLst>
          </p:cNvPr>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a:extLst>
              <a:ext uri="{FF2B5EF4-FFF2-40B4-BE49-F238E27FC236}">
                <a16:creationId xmlns:a16="http://schemas.microsoft.com/office/drawing/2014/main" id="{A36DB93C-53F1-4498-BE12-0262801089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a:extLst>
              <a:ext uri="{FF2B5EF4-FFF2-40B4-BE49-F238E27FC236}">
                <a16:creationId xmlns:a16="http://schemas.microsoft.com/office/drawing/2014/main" id="{861F49FD-475C-4797-9E85-D7845BB89A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ahoma" charset="0"/>
                <a:cs typeface="Arial" charset="0"/>
              </a:defRPr>
            </a:lvl1pPr>
          </a:lstStyle>
          <a:p>
            <a:pPr>
              <a:defRPr/>
            </a:pPr>
            <a:endParaRPr lang="hr-HR"/>
          </a:p>
        </p:txBody>
      </p:sp>
      <p:sp>
        <p:nvSpPr>
          <p:cNvPr id="7" name="Slide Number Placeholder 6">
            <a:extLst>
              <a:ext uri="{FF2B5EF4-FFF2-40B4-BE49-F238E27FC236}">
                <a16:creationId xmlns:a16="http://schemas.microsoft.com/office/drawing/2014/main" id="{8DB90659-D761-4CE2-8F69-5E2B5B2CC50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73618E-3D93-2241-85E8-7E718A149067}"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41325" algn="l" rtl="0" eaLnBrk="0" fontAlgn="base" hangingPunct="0">
      <a:spcBef>
        <a:spcPct val="30000"/>
      </a:spcBef>
      <a:spcAft>
        <a:spcPct val="0"/>
      </a:spcAft>
      <a:defRPr sz="1100" kern="1200">
        <a:solidFill>
          <a:schemeClr val="tx1"/>
        </a:solidFill>
        <a:latin typeface="+mn-lt"/>
        <a:ea typeface="+mn-ea"/>
        <a:cs typeface="+mn-cs"/>
      </a:defRPr>
    </a:lvl2pPr>
    <a:lvl3pPr marL="882650" algn="l" rtl="0" eaLnBrk="0" fontAlgn="base" hangingPunct="0">
      <a:spcBef>
        <a:spcPct val="30000"/>
      </a:spcBef>
      <a:spcAft>
        <a:spcPct val="0"/>
      </a:spcAft>
      <a:defRPr sz="1100" kern="1200">
        <a:solidFill>
          <a:schemeClr val="tx1"/>
        </a:solidFill>
        <a:latin typeface="+mn-lt"/>
        <a:ea typeface="+mn-ea"/>
        <a:cs typeface="+mn-cs"/>
      </a:defRPr>
    </a:lvl3pPr>
    <a:lvl4pPr marL="1323975" algn="l" rtl="0" eaLnBrk="0" fontAlgn="base" hangingPunct="0">
      <a:spcBef>
        <a:spcPct val="30000"/>
      </a:spcBef>
      <a:spcAft>
        <a:spcPct val="0"/>
      </a:spcAft>
      <a:defRPr sz="1100" kern="1200">
        <a:solidFill>
          <a:schemeClr val="tx1"/>
        </a:solidFill>
        <a:latin typeface="+mn-lt"/>
        <a:ea typeface="+mn-ea"/>
        <a:cs typeface="+mn-cs"/>
      </a:defRPr>
    </a:lvl4pPr>
    <a:lvl5pPr marL="1766888" algn="l" rtl="0" eaLnBrk="0" fontAlgn="base" hangingPunct="0">
      <a:spcBef>
        <a:spcPct val="30000"/>
      </a:spcBef>
      <a:spcAft>
        <a:spcPct val="0"/>
      </a:spcAft>
      <a:defRPr sz="1100" kern="1200">
        <a:solidFill>
          <a:schemeClr val="tx1"/>
        </a:solidFill>
        <a:latin typeface="+mn-lt"/>
        <a:ea typeface="+mn-ea"/>
        <a:cs typeface="+mn-cs"/>
      </a:defRPr>
    </a:lvl5pPr>
    <a:lvl6pPr marL="2208867" algn="l" defTabSz="883547" rtl="0" eaLnBrk="1" latinLnBrk="0" hangingPunct="1">
      <a:defRPr sz="1160" kern="1200">
        <a:solidFill>
          <a:schemeClr val="tx1"/>
        </a:solidFill>
        <a:latin typeface="+mn-lt"/>
        <a:ea typeface="+mn-ea"/>
        <a:cs typeface="+mn-cs"/>
      </a:defRPr>
    </a:lvl6pPr>
    <a:lvl7pPr marL="2650640" algn="l" defTabSz="883547" rtl="0" eaLnBrk="1" latinLnBrk="0" hangingPunct="1">
      <a:defRPr sz="1160" kern="1200">
        <a:solidFill>
          <a:schemeClr val="tx1"/>
        </a:solidFill>
        <a:latin typeface="+mn-lt"/>
        <a:ea typeface="+mn-ea"/>
        <a:cs typeface="+mn-cs"/>
      </a:defRPr>
    </a:lvl7pPr>
    <a:lvl8pPr marL="3092413" algn="l" defTabSz="883547" rtl="0" eaLnBrk="1" latinLnBrk="0" hangingPunct="1">
      <a:defRPr sz="1160" kern="1200">
        <a:solidFill>
          <a:schemeClr val="tx1"/>
        </a:solidFill>
        <a:latin typeface="+mn-lt"/>
        <a:ea typeface="+mn-ea"/>
        <a:cs typeface="+mn-cs"/>
      </a:defRPr>
    </a:lvl8pPr>
    <a:lvl9pPr marL="3534187" algn="l" defTabSz="883547" rtl="0" eaLnBrk="1" latinLnBrk="0" hangingPunct="1">
      <a:defRPr sz="11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B59708B-3272-1247-A9AF-9D620D9EB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7D1BF43-49EF-4855-83AC-FB2F58F1894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hr-HR" altLang="sr-Latn-RS" sz="1160"/>
          </a:p>
        </p:txBody>
      </p:sp>
      <p:sp>
        <p:nvSpPr>
          <p:cNvPr id="4100" name="Slide Number Placeholder 3">
            <a:extLst>
              <a:ext uri="{FF2B5EF4-FFF2-40B4-BE49-F238E27FC236}">
                <a16:creationId xmlns:a16="http://schemas.microsoft.com/office/drawing/2014/main" id="{7DEE5D32-C85E-8B43-A73F-37C815BC6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42950" indent="-285750">
              <a:spcBef>
                <a:spcPct val="30000"/>
              </a:spcBef>
              <a:defRPr sz="1100">
                <a:solidFill>
                  <a:schemeClr val="tx1"/>
                </a:solidFill>
                <a:latin typeface="Calibri" panose="020F0502020204030204" pitchFamily="34" charset="0"/>
              </a:defRPr>
            </a:lvl2pPr>
            <a:lvl3pPr marL="1143000" indent="-228600">
              <a:spcBef>
                <a:spcPct val="30000"/>
              </a:spcBef>
              <a:defRPr sz="1100">
                <a:solidFill>
                  <a:schemeClr val="tx1"/>
                </a:solidFill>
                <a:latin typeface="Calibri" panose="020F0502020204030204" pitchFamily="34" charset="0"/>
              </a:defRPr>
            </a:lvl3pPr>
            <a:lvl4pPr marL="1600200" indent="-228600">
              <a:spcBef>
                <a:spcPct val="30000"/>
              </a:spcBef>
              <a:defRPr sz="1100">
                <a:solidFill>
                  <a:schemeClr val="tx1"/>
                </a:solidFill>
                <a:latin typeface="Calibri" panose="020F0502020204030204" pitchFamily="34" charset="0"/>
              </a:defRPr>
            </a:lvl4pPr>
            <a:lvl5pPr marL="2057400" indent="-22860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5231D680-CBB1-F549-B9C3-8254B0C19CB0}" type="slidenum">
              <a:rPr lang="hr-HR" altLang="sr-Latn-RS" sz="1200" smtClean="0">
                <a:latin typeface="Tahoma" panose="020B0604030504040204" pitchFamily="34" charset="0"/>
              </a:rPr>
              <a:pPr>
                <a:spcBef>
                  <a:spcPct val="0"/>
                </a:spcBef>
              </a:pPr>
              <a:t>1</a:t>
            </a:fld>
            <a:endParaRPr lang="hr-HR" altLang="sr-Latn-RS" sz="120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2"/>
            <a:ext cx="25733932" cy="9175066"/>
          </a:xfrm>
        </p:spPr>
        <p:txBody>
          <a:bodyPr/>
          <a:lstStyle/>
          <a:p>
            <a:r>
              <a:rPr lang="en-US"/>
              <a:t>Click to edit Master title style</a:t>
            </a:r>
            <a:endParaRPr lang="hr-HR"/>
          </a:p>
        </p:txBody>
      </p:sp>
      <p:sp>
        <p:nvSpPr>
          <p:cNvPr id="3" name="Subtitle 2"/>
          <p:cNvSpPr>
            <a:spLocks noGrp="1"/>
          </p:cNvSpPr>
          <p:nvPr>
            <p:ph type="subTitle" idx="1"/>
          </p:nvPr>
        </p:nvSpPr>
        <p:spPr>
          <a:xfrm>
            <a:off x="4541284" y="24255469"/>
            <a:ext cx="21192650" cy="10938739"/>
          </a:xfrm>
        </p:spPr>
        <p:txBody>
          <a:bodyPr/>
          <a:lstStyle>
            <a:lvl1pPr marL="0" indent="0" algn="ctr">
              <a:buNone/>
              <a:defRPr>
                <a:solidFill>
                  <a:schemeClr val="tx1">
                    <a:tint val="75000"/>
                  </a:schemeClr>
                </a:solidFill>
              </a:defRPr>
            </a:lvl1pPr>
            <a:lvl2pPr marL="2018323" indent="0" algn="ctr">
              <a:buNone/>
              <a:defRPr>
                <a:solidFill>
                  <a:schemeClr val="tx1">
                    <a:tint val="75000"/>
                  </a:schemeClr>
                </a:solidFill>
              </a:defRPr>
            </a:lvl2pPr>
            <a:lvl3pPr marL="4036645" indent="0" algn="ctr">
              <a:buNone/>
              <a:defRPr>
                <a:solidFill>
                  <a:schemeClr val="tx1">
                    <a:tint val="75000"/>
                  </a:schemeClr>
                </a:solidFill>
              </a:defRPr>
            </a:lvl3pPr>
            <a:lvl4pPr marL="6054968" indent="0" algn="ctr">
              <a:buNone/>
              <a:defRPr>
                <a:solidFill>
                  <a:schemeClr val="tx1">
                    <a:tint val="75000"/>
                  </a:schemeClr>
                </a:solidFill>
              </a:defRPr>
            </a:lvl4pPr>
            <a:lvl5pPr marL="8073291" indent="0" algn="ctr">
              <a:buNone/>
              <a:defRPr>
                <a:solidFill>
                  <a:schemeClr val="tx1">
                    <a:tint val="75000"/>
                  </a:schemeClr>
                </a:solidFill>
              </a:defRPr>
            </a:lvl5pPr>
            <a:lvl6pPr marL="10091614" indent="0" algn="ctr">
              <a:buNone/>
              <a:defRPr>
                <a:solidFill>
                  <a:schemeClr val="tx1">
                    <a:tint val="75000"/>
                  </a:schemeClr>
                </a:solidFill>
              </a:defRPr>
            </a:lvl6pPr>
            <a:lvl7pPr marL="12109935" indent="0" algn="ctr">
              <a:buNone/>
              <a:defRPr>
                <a:solidFill>
                  <a:schemeClr val="tx1">
                    <a:tint val="75000"/>
                  </a:schemeClr>
                </a:solidFill>
              </a:defRPr>
            </a:lvl7pPr>
            <a:lvl8pPr marL="14128258" indent="0" algn="ctr">
              <a:buNone/>
              <a:defRPr>
                <a:solidFill>
                  <a:schemeClr val="tx1">
                    <a:tint val="75000"/>
                  </a:schemeClr>
                </a:solidFill>
              </a:defRPr>
            </a:lvl8pPr>
            <a:lvl9pPr marL="16146582" indent="0" algn="ctr">
              <a:buNone/>
              <a:defRPr>
                <a:solidFill>
                  <a:schemeClr val="tx1">
                    <a:tint val="75000"/>
                  </a:schemeClr>
                </a:solidFill>
              </a:defRPr>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C86DFAD6-3B9C-3446-9033-FA2B56D209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3A7DAF-2095-2A49-833C-AE520FF611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AAA2B-EB9E-EE4C-B0E6-42A308F275D6}"/>
              </a:ext>
            </a:extLst>
          </p:cNvPr>
          <p:cNvSpPr>
            <a:spLocks noGrp="1"/>
          </p:cNvSpPr>
          <p:nvPr>
            <p:ph type="sldNum" sz="quarter" idx="12"/>
          </p:nvPr>
        </p:nvSpPr>
        <p:spPr/>
        <p:txBody>
          <a:bodyPr/>
          <a:lstStyle>
            <a:lvl1pPr>
              <a:defRPr/>
            </a:lvl1pPr>
          </a:lstStyle>
          <a:p>
            <a:pPr>
              <a:defRPr/>
            </a:pPr>
            <a:fld id="{9ACFFA84-E380-A843-A342-A4E4BC1E3C26}" type="slidenum">
              <a:rPr lang="en-US" altLang="sr-Latn-RS"/>
              <a:pPr>
                <a:defRPr/>
              </a:pPr>
              <a:t>‹#›</a:t>
            </a:fld>
            <a:endParaRPr lang="en-US" altLang="sr-Latn-RS"/>
          </a:p>
        </p:txBody>
      </p:sp>
    </p:spTree>
    <p:extLst>
      <p:ext uri="{BB962C8B-B14F-4D97-AF65-F5344CB8AC3E}">
        <p14:creationId xmlns:p14="http://schemas.microsoft.com/office/powerpoint/2010/main" val="233621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429AB21-CC86-1040-A0E6-B81FA4C440A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F63EA2-50B3-D543-A46D-F608380F6B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1860CA-5286-8A4D-9D02-8A34E1737509}"/>
              </a:ext>
            </a:extLst>
          </p:cNvPr>
          <p:cNvSpPr>
            <a:spLocks noGrp="1"/>
          </p:cNvSpPr>
          <p:nvPr>
            <p:ph type="sldNum" sz="quarter" idx="12"/>
          </p:nvPr>
        </p:nvSpPr>
        <p:spPr/>
        <p:txBody>
          <a:bodyPr/>
          <a:lstStyle>
            <a:lvl1pPr>
              <a:defRPr/>
            </a:lvl1pPr>
          </a:lstStyle>
          <a:p>
            <a:pPr>
              <a:defRPr/>
            </a:pPr>
            <a:fld id="{B4E819E5-1C3D-E946-8D1B-6EC001F6C096}" type="slidenum">
              <a:rPr lang="en-US" altLang="sr-Latn-RS"/>
              <a:pPr>
                <a:defRPr/>
              </a:pPr>
              <a:t>‹#›</a:t>
            </a:fld>
            <a:endParaRPr lang="en-US" altLang="sr-Latn-RS"/>
          </a:p>
        </p:txBody>
      </p:sp>
    </p:spTree>
    <p:extLst>
      <p:ext uri="{BB962C8B-B14F-4D97-AF65-F5344CB8AC3E}">
        <p14:creationId xmlns:p14="http://schemas.microsoft.com/office/powerpoint/2010/main" val="325512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34" y="1714141"/>
            <a:ext cx="6811923" cy="3652191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513761" y="1714141"/>
            <a:ext cx="19931182" cy="36521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884F3E3-AF68-7C44-BC53-BB49C669DE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2B02BD-F333-4241-A04A-96E69C1F64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A1687A-DDF2-564E-AB77-E05F2ECA43EF}"/>
              </a:ext>
            </a:extLst>
          </p:cNvPr>
          <p:cNvSpPr>
            <a:spLocks noGrp="1"/>
          </p:cNvSpPr>
          <p:nvPr>
            <p:ph type="sldNum" sz="quarter" idx="12"/>
          </p:nvPr>
        </p:nvSpPr>
        <p:spPr/>
        <p:txBody>
          <a:bodyPr/>
          <a:lstStyle>
            <a:lvl1pPr>
              <a:defRPr/>
            </a:lvl1pPr>
          </a:lstStyle>
          <a:p>
            <a:pPr>
              <a:defRPr/>
            </a:pPr>
            <a:fld id="{6D85248C-B4E6-CA42-837F-70B8348A6D50}" type="slidenum">
              <a:rPr lang="en-US" altLang="sr-Latn-RS"/>
              <a:pPr>
                <a:defRPr/>
              </a:pPr>
              <a:t>‹#›</a:t>
            </a:fld>
            <a:endParaRPr lang="en-US" altLang="sr-Latn-RS"/>
          </a:p>
        </p:txBody>
      </p:sp>
    </p:spTree>
    <p:extLst>
      <p:ext uri="{BB962C8B-B14F-4D97-AF65-F5344CB8AC3E}">
        <p14:creationId xmlns:p14="http://schemas.microsoft.com/office/powerpoint/2010/main" val="209778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D808195-A6AD-3342-8EA0-37C52A75BBC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4E014A-618E-7F45-9902-56E1FC9FBD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808BF6-AB69-1C49-A96A-C8508F908DE9}"/>
              </a:ext>
            </a:extLst>
          </p:cNvPr>
          <p:cNvSpPr>
            <a:spLocks noGrp="1"/>
          </p:cNvSpPr>
          <p:nvPr>
            <p:ph type="sldNum" sz="quarter" idx="12"/>
          </p:nvPr>
        </p:nvSpPr>
        <p:spPr/>
        <p:txBody>
          <a:bodyPr/>
          <a:lstStyle>
            <a:lvl1pPr>
              <a:defRPr/>
            </a:lvl1pPr>
          </a:lstStyle>
          <a:p>
            <a:pPr>
              <a:defRPr/>
            </a:pPr>
            <a:fld id="{0ABAF94C-8131-D942-BF05-5B99B89B2A12}" type="slidenum">
              <a:rPr lang="en-US" altLang="sr-Latn-RS"/>
              <a:pPr>
                <a:defRPr/>
              </a:pPr>
              <a:t>‹#›</a:t>
            </a:fld>
            <a:endParaRPr lang="en-US" altLang="sr-Latn-RS"/>
          </a:p>
        </p:txBody>
      </p:sp>
    </p:spTree>
    <p:extLst>
      <p:ext uri="{BB962C8B-B14F-4D97-AF65-F5344CB8AC3E}">
        <p14:creationId xmlns:p14="http://schemas.microsoft.com/office/powerpoint/2010/main" val="191929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391"/>
            <a:ext cx="25733932" cy="8501303"/>
          </a:xfrm>
        </p:spPr>
        <p:txBody>
          <a:bodyPr anchor="t"/>
          <a:lstStyle>
            <a:lvl1pPr algn="l">
              <a:defRPr sz="17655" b="1" cap="all"/>
            </a:lvl1pPr>
          </a:lstStyle>
          <a:p>
            <a:r>
              <a:rPr lang="en-US"/>
              <a:t>Click to edit Master title style</a:t>
            </a:r>
            <a:endParaRPr lang="hr-HR"/>
          </a:p>
        </p:txBody>
      </p:sp>
      <p:sp>
        <p:nvSpPr>
          <p:cNvPr id="3" name="Text Placeholder 2"/>
          <p:cNvSpPr>
            <a:spLocks noGrp="1"/>
          </p:cNvSpPr>
          <p:nvPr>
            <p:ph type="body" idx="1"/>
          </p:nvPr>
        </p:nvSpPr>
        <p:spPr>
          <a:xfrm>
            <a:off x="2391533" y="18142064"/>
            <a:ext cx="25733932" cy="9363320"/>
          </a:xfrm>
        </p:spPr>
        <p:txBody>
          <a:bodyPr anchor="b"/>
          <a:lstStyle>
            <a:lvl1pPr marL="0" indent="0">
              <a:buNone/>
              <a:defRPr sz="8877">
                <a:solidFill>
                  <a:schemeClr val="tx1">
                    <a:tint val="75000"/>
                  </a:schemeClr>
                </a:solidFill>
              </a:defRPr>
            </a:lvl1pPr>
            <a:lvl2pPr marL="2018323" indent="0">
              <a:buNone/>
              <a:defRPr sz="7942">
                <a:solidFill>
                  <a:schemeClr val="tx1">
                    <a:tint val="75000"/>
                  </a:schemeClr>
                </a:solidFill>
              </a:defRPr>
            </a:lvl2pPr>
            <a:lvl3pPr marL="4036645" indent="0">
              <a:buNone/>
              <a:defRPr sz="7101">
                <a:solidFill>
                  <a:schemeClr val="tx1">
                    <a:tint val="75000"/>
                  </a:schemeClr>
                </a:solidFill>
              </a:defRPr>
            </a:lvl3pPr>
            <a:lvl4pPr marL="6054968" indent="0">
              <a:buNone/>
              <a:defRPr sz="6165">
                <a:solidFill>
                  <a:schemeClr val="tx1">
                    <a:tint val="75000"/>
                  </a:schemeClr>
                </a:solidFill>
              </a:defRPr>
            </a:lvl4pPr>
            <a:lvl5pPr marL="8073291" indent="0">
              <a:buNone/>
              <a:defRPr sz="6165">
                <a:solidFill>
                  <a:schemeClr val="tx1">
                    <a:tint val="75000"/>
                  </a:schemeClr>
                </a:solidFill>
              </a:defRPr>
            </a:lvl5pPr>
            <a:lvl6pPr marL="10091614" indent="0">
              <a:buNone/>
              <a:defRPr sz="6165">
                <a:solidFill>
                  <a:schemeClr val="tx1">
                    <a:tint val="75000"/>
                  </a:schemeClr>
                </a:solidFill>
              </a:defRPr>
            </a:lvl6pPr>
            <a:lvl7pPr marL="12109935" indent="0">
              <a:buNone/>
              <a:defRPr sz="6165">
                <a:solidFill>
                  <a:schemeClr val="tx1">
                    <a:tint val="75000"/>
                  </a:schemeClr>
                </a:solidFill>
              </a:defRPr>
            </a:lvl7pPr>
            <a:lvl8pPr marL="14128258" indent="0">
              <a:buNone/>
              <a:defRPr sz="6165">
                <a:solidFill>
                  <a:schemeClr val="tx1">
                    <a:tint val="75000"/>
                  </a:schemeClr>
                </a:solidFill>
              </a:defRPr>
            </a:lvl8pPr>
            <a:lvl9pPr marL="16146582" indent="0">
              <a:buNone/>
              <a:defRPr sz="616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9ED3D-3961-A549-A0D3-20FC3347EC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9C38A9-B6C4-F349-B727-4CC09034AB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073A53-95DC-2B4D-B589-17FA6212543D}"/>
              </a:ext>
            </a:extLst>
          </p:cNvPr>
          <p:cNvSpPr>
            <a:spLocks noGrp="1"/>
          </p:cNvSpPr>
          <p:nvPr>
            <p:ph type="sldNum" sz="quarter" idx="12"/>
          </p:nvPr>
        </p:nvSpPr>
        <p:spPr/>
        <p:txBody>
          <a:bodyPr/>
          <a:lstStyle>
            <a:lvl1pPr>
              <a:defRPr/>
            </a:lvl1pPr>
          </a:lstStyle>
          <a:p>
            <a:pPr>
              <a:defRPr/>
            </a:pPr>
            <a:fld id="{739D0D49-8E39-DE46-B9C0-9B4C39E8AD88}" type="slidenum">
              <a:rPr lang="en-US" altLang="sr-Latn-RS"/>
              <a:pPr>
                <a:defRPr/>
              </a:pPr>
              <a:t>‹#›</a:t>
            </a:fld>
            <a:endParaRPr lang="en-US" altLang="sr-Latn-RS"/>
          </a:p>
        </p:txBody>
      </p:sp>
    </p:spTree>
    <p:extLst>
      <p:ext uri="{BB962C8B-B14F-4D97-AF65-F5344CB8AC3E}">
        <p14:creationId xmlns:p14="http://schemas.microsoft.com/office/powerpoint/2010/main" val="14585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1513766" y="9987554"/>
            <a:ext cx="13371553" cy="28248505"/>
          </a:xfrm>
        </p:spPr>
        <p:txBody>
          <a:bodyPr/>
          <a:lstStyle>
            <a:lvl1pPr>
              <a:defRPr sz="12333"/>
            </a:lvl1pPr>
            <a:lvl2pPr>
              <a:defRPr sz="10558"/>
            </a:lvl2pPr>
            <a:lvl3pPr>
              <a:defRPr sz="8877"/>
            </a:lvl3pPr>
            <a:lvl4pPr>
              <a:defRPr sz="7942"/>
            </a:lvl4pPr>
            <a:lvl5pPr>
              <a:defRPr sz="7942"/>
            </a:lvl5pPr>
            <a:lvl6pPr>
              <a:defRPr sz="7942"/>
            </a:lvl6pPr>
            <a:lvl7pPr>
              <a:defRPr sz="7942"/>
            </a:lvl7pPr>
            <a:lvl8pPr>
              <a:defRPr sz="7942"/>
            </a:lvl8pPr>
            <a:lvl9pPr>
              <a:defRPr sz="7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15389905" y="9987554"/>
            <a:ext cx="13371553" cy="28248505"/>
          </a:xfrm>
        </p:spPr>
        <p:txBody>
          <a:bodyPr/>
          <a:lstStyle>
            <a:lvl1pPr>
              <a:defRPr sz="12333"/>
            </a:lvl1pPr>
            <a:lvl2pPr>
              <a:defRPr sz="10558"/>
            </a:lvl2pPr>
            <a:lvl3pPr>
              <a:defRPr sz="8877"/>
            </a:lvl3pPr>
            <a:lvl4pPr>
              <a:defRPr sz="7942"/>
            </a:lvl4pPr>
            <a:lvl5pPr>
              <a:defRPr sz="7942"/>
            </a:lvl5pPr>
            <a:lvl6pPr>
              <a:defRPr sz="7942"/>
            </a:lvl6pPr>
            <a:lvl7pPr>
              <a:defRPr sz="7942"/>
            </a:lvl7pPr>
            <a:lvl8pPr>
              <a:defRPr sz="7942"/>
            </a:lvl8pPr>
            <a:lvl9pPr>
              <a:defRPr sz="7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a:extLst>
              <a:ext uri="{FF2B5EF4-FFF2-40B4-BE49-F238E27FC236}">
                <a16:creationId xmlns:a16="http://schemas.microsoft.com/office/drawing/2014/main" id="{583660FE-94F9-3A4C-A092-CC6E3915CDD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42ECE52-7349-F847-ADE8-6BBC0F90EF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C5EEF0-9BAB-0F4B-81A1-2F939A533729}"/>
              </a:ext>
            </a:extLst>
          </p:cNvPr>
          <p:cNvSpPr>
            <a:spLocks noGrp="1"/>
          </p:cNvSpPr>
          <p:nvPr>
            <p:ph type="sldNum" sz="quarter" idx="12"/>
          </p:nvPr>
        </p:nvSpPr>
        <p:spPr/>
        <p:txBody>
          <a:bodyPr/>
          <a:lstStyle>
            <a:lvl1pPr>
              <a:defRPr/>
            </a:lvl1pPr>
          </a:lstStyle>
          <a:p>
            <a:pPr>
              <a:defRPr/>
            </a:pPr>
            <a:fld id="{58D44493-C5FA-364E-AFF2-2D1559E93B02}" type="slidenum">
              <a:rPr lang="en-US" altLang="sr-Latn-RS"/>
              <a:pPr>
                <a:defRPr/>
              </a:pPr>
              <a:t>‹#›</a:t>
            </a:fld>
            <a:endParaRPr lang="en-US" altLang="sr-Latn-RS"/>
          </a:p>
        </p:txBody>
      </p:sp>
    </p:spTree>
    <p:extLst>
      <p:ext uri="{BB962C8B-B14F-4D97-AF65-F5344CB8AC3E}">
        <p14:creationId xmlns:p14="http://schemas.microsoft.com/office/powerpoint/2010/main" val="24131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1513761" y="9581312"/>
            <a:ext cx="13376810" cy="3993033"/>
          </a:xfrm>
        </p:spPr>
        <p:txBody>
          <a:bodyPr anchor="b"/>
          <a:lstStyle>
            <a:lvl1pPr marL="0" indent="0">
              <a:buNone/>
              <a:defRPr sz="10558" b="1"/>
            </a:lvl1pPr>
            <a:lvl2pPr marL="2018323" indent="0">
              <a:buNone/>
              <a:defRPr sz="8877" b="1"/>
            </a:lvl2pPr>
            <a:lvl3pPr marL="4036645" indent="0">
              <a:buNone/>
              <a:defRPr sz="7942" b="1"/>
            </a:lvl3pPr>
            <a:lvl4pPr marL="6054968" indent="0">
              <a:buNone/>
              <a:defRPr sz="7101" b="1"/>
            </a:lvl4pPr>
            <a:lvl5pPr marL="8073291" indent="0">
              <a:buNone/>
              <a:defRPr sz="7101" b="1"/>
            </a:lvl5pPr>
            <a:lvl6pPr marL="10091614" indent="0">
              <a:buNone/>
              <a:defRPr sz="7101" b="1"/>
            </a:lvl6pPr>
            <a:lvl7pPr marL="12109935" indent="0">
              <a:buNone/>
              <a:defRPr sz="7101" b="1"/>
            </a:lvl7pPr>
            <a:lvl8pPr marL="14128258" indent="0">
              <a:buNone/>
              <a:defRPr sz="7101" b="1"/>
            </a:lvl8pPr>
            <a:lvl9pPr marL="16146582" indent="0">
              <a:buNone/>
              <a:defRPr sz="7101" b="1"/>
            </a:lvl9pPr>
          </a:lstStyle>
          <a:p>
            <a:pPr lvl="0"/>
            <a:r>
              <a:rPr lang="en-US"/>
              <a:t>Click to edit Master text styles</a:t>
            </a:r>
          </a:p>
        </p:txBody>
      </p:sp>
      <p:sp>
        <p:nvSpPr>
          <p:cNvPr id="4" name="Content Placeholder 3"/>
          <p:cNvSpPr>
            <a:spLocks noGrp="1"/>
          </p:cNvSpPr>
          <p:nvPr>
            <p:ph sz="half" idx="2"/>
          </p:nvPr>
        </p:nvSpPr>
        <p:spPr>
          <a:xfrm>
            <a:off x="1513761" y="13574342"/>
            <a:ext cx="13376810" cy="24661708"/>
          </a:xfrm>
        </p:spPr>
        <p:txBody>
          <a:bodyPr/>
          <a:lstStyle>
            <a:lvl1pPr>
              <a:defRPr sz="10558"/>
            </a:lvl1pPr>
            <a:lvl2pPr>
              <a:defRPr sz="8877"/>
            </a:lvl2pPr>
            <a:lvl3pPr>
              <a:defRPr sz="7942"/>
            </a:lvl3pPr>
            <a:lvl4pPr>
              <a:defRPr sz="7101"/>
            </a:lvl4pPr>
            <a:lvl5pPr>
              <a:defRPr sz="7101"/>
            </a:lvl5pPr>
            <a:lvl6pPr>
              <a:defRPr sz="7101"/>
            </a:lvl6pPr>
            <a:lvl7pPr>
              <a:defRPr sz="7101"/>
            </a:lvl7pPr>
            <a:lvl8pPr>
              <a:defRPr sz="7101"/>
            </a:lvl8pPr>
            <a:lvl9pPr>
              <a:defRPr sz="71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15379390" y="9581312"/>
            <a:ext cx="13382064" cy="3993033"/>
          </a:xfrm>
        </p:spPr>
        <p:txBody>
          <a:bodyPr anchor="b"/>
          <a:lstStyle>
            <a:lvl1pPr marL="0" indent="0">
              <a:buNone/>
              <a:defRPr sz="10558" b="1"/>
            </a:lvl1pPr>
            <a:lvl2pPr marL="2018323" indent="0">
              <a:buNone/>
              <a:defRPr sz="8877" b="1"/>
            </a:lvl2pPr>
            <a:lvl3pPr marL="4036645" indent="0">
              <a:buNone/>
              <a:defRPr sz="7942" b="1"/>
            </a:lvl3pPr>
            <a:lvl4pPr marL="6054968" indent="0">
              <a:buNone/>
              <a:defRPr sz="7101" b="1"/>
            </a:lvl4pPr>
            <a:lvl5pPr marL="8073291" indent="0">
              <a:buNone/>
              <a:defRPr sz="7101" b="1"/>
            </a:lvl5pPr>
            <a:lvl6pPr marL="10091614" indent="0">
              <a:buNone/>
              <a:defRPr sz="7101" b="1"/>
            </a:lvl6pPr>
            <a:lvl7pPr marL="12109935" indent="0">
              <a:buNone/>
              <a:defRPr sz="7101" b="1"/>
            </a:lvl7pPr>
            <a:lvl8pPr marL="14128258" indent="0">
              <a:buNone/>
              <a:defRPr sz="7101" b="1"/>
            </a:lvl8pPr>
            <a:lvl9pPr marL="16146582" indent="0">
              <a:buNone/>
              <a:defRPr sz="7101" b="1"/>
            </a:lvl9pPr>
          </a:lstStyle>
          <a:p>
            <a:pPr lvl="0"/>
            <a:r>
              <a:rPr lang="en-US"/>
              <a:t>Click to edit Master text styles</a:t>
            </a:r>
          </a:p>
        </p:txBody>
      </p:sp>
      <p:sp>
        <p:nvSpPr>
          <p:cNvPr id="6" name="Content Placeholder 5"/>
          <p:cNvSpPr>
            <a:spLocks noGrp="1"/>
          </p:cNvSpPr>
          <p:nvPr>
            <p:ph sz="quarter" idx="4"/>
          </p:nvPr>
        </p:nvSpPr>
        <p:spPr>
          <a:xfrm>
            <a:off x="15379390" y="13574342"/>
            <a:ext cx="13382064" cy="24661708"/>
          </a:xfrm>
        </p:spPr>
        <p:txBody>
          <a:bodyPr/>
          <a:lstStyle>
            <a:lvl1pPr>
              <a:defRPr sz="10558"/>
            </a:lvl1pPr>
            <a:lvl2pPr>
              <a:defRPr sz="8877"/>
            </a:lvl2pPr>
            <a:lvl3pPr>
              <a:defRPr sz="7942"/>
            </a:lvl3pPr>
            <a:lvl4pPr>
              <a:defRPr sz="7101"/>
            </a:lvl4pPr>
            <a:lvl5pPr>
              <a:defRPr sz="7101"/>
            </a:lvl5pPr>
            <a:lvl6pPr>
              <a:defRPr sz="7101"/>
            </a:lvl6pPr>
            <a:lvl7pPr>
              <a:defRPr sz="7101"/>
            </a:lvl7pPr>
            <a:lvl8pPr>
              <a:defRPr sz="7101"/>
            </a:lvl8pPr>
            <a:lvl9pPr>
              <a:defRPr sz="71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a:extLst>
              <a:ext uri="{FF2B5EF4-FFF2-40B4-BE49-F238E27FC236}">
                <a16:creationId xmlns:a16="http://schemas.microsoft.com/office/drawing/2014/main" id="{9DAD64F8-C00E-2845-BB58-43DCCB3B68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A68B81F-99BD-1A42-A23B-E19ABAF326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B2A82-F0B1-7447-A04B-F8372FEA82A8}"/>
              </a:ext>
            </a:extLst>
          </p:cNvPr>
          <p:cNvSpPr>
            <a:spLocks noGrp="1"/>
          </p:cNvSpPr>
          <p:nvPr>
            <p:ph type="sldNum" sz="quarter" idx="12"/>
          </p:nvPr>
        </p:nvSpPr>
        <p:spPr/>
        <p:txBody>
          <a:bodyPr/>
          <a:lstStyle>
            <a:lvl1pPr>
              <a:defRPr/>
            </a:lvl1pPr>
          </a:lstStyle>
          <a:p>
            <a:pPr>
              <a:defRPr/>
            </a:pPr>
            <a:fld id="{BCA8EB56-CBBD-BA49-BDBB-BEB4361980BC}" type="slidenum">
              <a:rPr lang="en-US" altLang="sr-Latn-RS"/>
              <a:pPr>
                <a:defRPr/>
              </a:pPr>
              <a:t>‹#›</a:t>
            </a:fld>
            <a:endParaRPr lang="en-US" altLang="sr-Latn-RS"/>
          </a:p>
        </p:txBody>
      </p:sp>
    </p:spTree>
    <p:extLst>
      <p:ext uri="{BB962C8B-B14F-4D97-AF65-F5344CB8AC3E}">
        <p14:creationId xmlns:p14="http://schemas.microsoft.com/office/powerpoint/2010/main" val="394339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a:extLst>
              <a:ext uri="{FF2B5EF4-FFF2-40B4-BE49-F238E27FC236}">
                <a16:creationId xmlns:a16="http://schemas.microsoft.com/office/drawing/2014/main" id="{F7F0210A-216F-334D-B7B0-F1CD0E0CDF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0293859-F20C-394F-AA36-B35C390A30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DD33ED-3DFE-604C-8336-9E2F112C94FD}"/>
              </a:ext>
            </a:extLst>
          </p:cNvPr>
          <p:cNvSpPr>
            <a:spLocks noGrp="1"/>
          </p:cNvSpPr>
          <p:nvPr>
            <p:ph type="sldNum" sz="quarter" idx="12"/>
          </p:nvPr>
        </p:nvSpPr>
        <p:spPr/>
        <p:txBody>
          <a:bodyPr/>
          <a:lstStyle>
            <a:lvl1pPr>
              <a:defRPr/>
            </a:lvl1pPr>
          </a:lstStyle>
          <a:p>
            <a:pPr>
              <a:defRPr/>
            </a:pPr>
            <a:fld id="{1DE98CCE-3E53-5F49-92CA-E9D3ACEE3370}" type="slidenum">
              <a:rPr lang="en-US" altLang="sr-Latn-RS"/>
              <a:pPr>
                <a:defRPr/>
              </a:pPr>
              <a:t>‹#›</a:t>
            </a:fld>
            <a:endParaRPr lang="en-US" altLang="sr-Latn-RS"/>
          </a:p>
        </p:txBody>
      </p:sp>
    </p:spTree>
    <p:extLst>
      <p:ext uri="{BB962C8B-B14F-4D97-AF65-F5344CB8AC3E}">
        <p14:creationId xmlns:p14="http://schemas.microsoft.com/office/powerpoint/2010/main" val="2654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E8A963-EE8A-074A-B0B3-56D31C53158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701CFCB-9F8E-3141-B9B9-65EF594ECF7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69FEF5-214B-9348-867F-831BAE64574D}"/>
              </a:ext>
            </a:extLst>
          </p:cNvPr>
          <p:cNvSpPr>
            <a:spLocks noGrp="1"/>
          </p:cNvSpPr>
          <p:nvPr>
            <p:ph type="sldNum" sz="quarter" idx="12"/>
          </p:nvPr>
        </p:nvSpPr>
        <p:spPr/>
        <p:txBody>
          <a:bodyPr/>
          <a:lstStyle>
            <a:lvl1pPr>
              <a:defRPr/>
            </a:lvl1pPr>
          </a:lstStyle>
          <a:p>
            <a:pPr>
              <a:defRPr/>
            </a:pPr>
            <a:fld id="{117C6C74-8A90-174B-8718-B7DA5B80D337}" type="slidenum">
              <a:rPr lang="en-US" altLang="sr-Latn-RS"/>
              <a:pPr>
                <a:defRPr/>
              </a:pPr>
              <a:t>‹#›</a:t>
            </a:fld>
            <a:endParaRPr lang="en-US" altLang="sr-Latn-RS"/>
          </a:p>
        </p:txBody>
      </p:sp>
    </p:spTree>
    <p:extLst>
      <p:ext uri="{BB962C8B-B14F-4D97-AF65-F5344CB8AC3E}">
        <p14:creationId xmlns:p14="http://schemas.microsoft.com/office/powerpoint/2010/main" val="146394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5" y="1704226"/>
            <a:ext cx="9960336" cy="7252860"/>
          </a:xfrm>
        </p:spPr>
        <p:txBody>
          <a:bodyPr anchor="b"/>
          <a:lstStyle>
            <a:lvl1pPr algn="l">
              <a:defRPr sz="8877" b="1"/>
            </a:lvl1pPr>
          </a:lstStyle>
          <a:p>
            <a:r>
              <a:rPr lang="en-US"/>
              <a:t>Click to edit Master title style</a:t>
            </a:r>
            <a:endParaRPr lang="hr-HR"/>
          </a:p>
        </p:txBody>
      </p:sp>
      <p:sp>
        <p:nvSpPr>
          <p:cNvPr id="3" name="Content Placeholder 2"/>
          <p:cNvSpPr>
            <a:spLocks noGrp="1"/>
          </p:cNvSpPr>
          <p:nvPr>
            <p:ph idx="1"/>
          </p:nvPr>
        </p:nvSpPr>
        <p:spPr>
          <a:xfrm>
            <a:off x="11836772" y="1704227"/>
            <a:ext cx="16924685" cy="36531826"/>
          </a:xfrm>
        </p:spPr>
        <p:txBody>
          <a:bodyPr/>
          <a:lstStyle>
            <a:lvl1pPr>
              <a:defRPr sz="14109"/>
            </a:lvl1pPr>
            <a:lvl2pPr>
              <a:defRPr sz="12333"/>
            </a:lvl2pPr>
            <a:lvl3pPr>
              <a:defRPr sz="10558"/>
            </a:lvl3pPr>
            <a:lvl4pPr>
              <a:defRPr sz="8877"/>
            </a:lvl4pPr>
            <a:lvl5pPr>
              <a:defRPr sz="8877"/>
            </a:lvl5pPr>
            <a:lvl6pPr>
              <a:defRPr sz="8877"/>
            </a:lvl6pPr>
            <a:lvl7pPr>
              <a:defRPr sz="8877"/>
            </a:lvl7pPr>
            <a:lvl8pPr>
              <a:defRPr sz="8877"/>
            </a:lvl8pPr>
            <a:lvl9pPr>
              <a:defRPr sz="88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1513765" y="8957088"/>
            <a:ext cx="9960336" cy="29278966"/>
          </a:xfrm>
        </p:spPr>
        <p:txBody>
          <a:bodyPr/>
          <a:lstStyle>
            <a:lvl1pPr marL="0" indent="0">
              <a:buNone/>
              <a:defRPr sz="6165"/>
            </a:lvl1pPr>
            <a:lvl2pPr marL="2018323" indent="0">
              <a:buNone/>
              <a:defRPr sz="5326"/>
            </a:lvl2pPr>
            <a:lvl3pPr marL="4036645" indent="0">
              <a:buNone/>
              <a:defRPr sz="4391"/>
            </a:lvl3pPr>
            <a:lvl4pPr marL="6054968" indent="0">
              <a:buNone/>
              <a:defRPr sz="4017"/>
            </a:lvl4pPr>
            <a:lvl5pPr marL="8073291" indent="0">
              <a:buNone/>
              <a:defRPr sz="4017"/>
            </a:lvl5pPr>
            <a:lvl6pPr marL="10091614" indent="0">
              <a:buNone/>
              <a:defRPr sz="4017"/>
            </a:lvl6pPr>
            <a:lvl7pPr marL="12109935" indent="0">
              <a:buNone/>
              <a:defRPr sz="4017"/>
            </a:lvl7pPr>
            <a:lvl8pPr marL="14128258" indent="0">
              <a:buNone/>
              <a:defRPr sz="4017"/>
            </a:lvl8pPr>
            <a:lvl9pPr marL="16146582" indent="0">
              <a:buNone/>
              <a:defRPr sz="4017"/>
            </a:lvl9pPr>
          </a:lstStyle>
          <a:p>
            <a:pPr lvl="0"/>
            <a:r>
              <a:rPr lang="en-US"/>
              <a:t>Click to edit Master text styles</a:t>
            </a:r>
          </a:p>
        </p:txBody>
      </p:sp>
      <p:sp>
        <p:nvSpPr>
          <p:cNvPr id="5" name="Date Placeholder 3">
            <a:extLst>
              <a:ext uri="{FF2B5EF4-FFF2-40B4-BE49-F238E27FC236}">
                <a16:creationId xmlns:a16="http://schemas.microsoft.com/office/drawing/2014/main" id="{41D95BA2-C5B5-CA4A-9669-89D77EC0B83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D0B11F7-DEEA-0B40-B233-F095492B04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425BD5-9787-C04D-B324-0C358110EC90}"/>
              </a:ext>
            </a:extLst>
          </p:cNvPr>
          <p:cNvSpPr>
            <a:spLocks noGrp="1"/>
          </p:cNvSpPr>
          <p:nvPr>
            <p:ph type="sldNum" sz="quarter" idx="12"/>
          </p:nvPr>
        </p:nvSpPr>
        <p:spPr/>
        <p:txBody>
          <a:bodyPr/>
          <a:lstStyle>
            <a:lvl1pPr>
              <a:defRPr/>
            </a:lvl1pPr>
          </a:lstStyle>
          <a:p>
            <a:pPr>
              <a:defRPr/>
            </a:pPr>
            <a:fld id="{C5400340-704B-0444-AA9A-41D4E811824E}" type="slidenum">
              <a:rPr lang="en-US" altLang="sr-Latn-RS"/>
              <a:pPr>
                <a:defRPr/>
              </a:pPr>
              <a:t>‹#›</a:t>
            </a:fld>
            <a:endParaRPr lang="en-US" altLang="sr-Latn-RS"/>
          </a:p>
        </p:txBody>
      </p:sp>
    </p:spTree>
    <p:extLst>
      <p:ext uri="{BB962C8B-B14F-4D97-AF65-F5344CB8AC3E}">
        <p14:creationId xmlns:p14="http://schemas.microsoft.com/office/powerpoint/2010/main" val="130347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41"/>
            <a:ext cx="18165128" cy="3537258"/>
          </a:xfrm>
        </p:spPr>
        <p:txBody>
          <a:bodyPr anchor="b"/>
          <a:lstStyle>
            <a:lvl1pPr algn="l">
              <a:defRPr sz="8877" b="1"/>
            </a:lvl1pPr>
          </a:lstStyle>
          <a:p>
            <a:r>
              <a:rPr lang="en-US"/>
              <a:t>Click to edit Master title style</a:t>
            </a:r>
            <a:endParaRPr lang="hr-HR"/>
          </a:p>
        </p:txBody>
      </p:sp>
      <p:sp>
        <p:nvSpPr>
          <p:cNvPr id="3" name="Picture Placeholder 2"/>
          <p:cNvSpPr>
            <a:spLocks noGrp="1"/>
          </p:cNvSpPr>
          <p:nvPr>
            <p:ph type="pic" idx="1"/>
          </p:nvPr>
        </p:nvSpPr>
        <p:spPr>
          <a:xfrm>
            <a:off x="5934154" y="3824597"/>
            <a:ext cx="18165128" cy="25682258"/>
          </a:xfrm>
        </p:spPr>
        <p:txBody>
          <a:bodyPr rtlCol="0">
            <a:normAutofit/>
          </a:bodyPr>
          <a:lstStyle>
            <a:lvl1pPr marL="0" indent="0">
              <a:buNone/>
              <a:defRPr sz="14109"/>
            </a:lvl1pPr>
            <a:lvl2pPr marL="2018323" indent="0">
              <a:buNone/>
              <a:defRPr sz="12333"/>
            </a:lvl2pPr>
            <a:lvl3pPr marL="4036645" indent="0">
              <a:buNone/>
              <a:defRPr sz="10558"/>
            </a:lvl3pPr>
            <a:lvl4pPr marL="6054968" indent="0">
              <a:buNone/>
              <a:defRPr sz="8877"/>
            </a:lvl4pPr>
            <a:lvl5pPr marL="8073291" indent="0">
              <a:buNone/>
              <a:defRPr sz="8877"/>
            </a:lvl5pPr>
            <a:lvl6pPr marL="10091614" indent="0">
              <a:buNone/>
              <a:defRPr sz="8877"/>
            </a:lvl6pPr>
            <a:lvl7pPr marL="12109935" indent="0">
              <a:buNone/>
              <a:defRPr sz="8877"/>
            </a:lvl7pPr>
            <a:lvl8pPr marL="14128258" indent="0">
              <a:buNone/>
              <a:defRPr sz="8877"/>
            </a:lvl8pPr>
            <a:lvl9pPr marL="16146582" indent="0">
              <a:buNone/>
              <a:defRPr sz="8877"/>
            </a:lvl9pPr>
          </a:lstStyle>
          <a:p>
            <a:pPr lvl="0"/>
            <a:endParaRPr lang="hr-HR" noProof="0"/>
          </a:p>
        </p:txBody>
      </p:sp>
      <p:sp>
        <p:nvSpPr>
          <p:cNvPr id="4" name="Text Placeholder 3"/>
          <p:cNvSpPr>
            <a:spLocks noGrp="1"/>
          </p:cNvSpPr>
          <p:nvPr>
            <p:ph type="body" sz="half" idx="2"/>
          </p:nvPr>
        </p:nvSpPr>
        <p:spPr>
          <a:xfrm>
            <a:off x="5934154" y="33499899"/>
            <a:ext cx="18165128" cy="5023494"/>
          </a:xfrm>
        </p:spPr>
        <p:txBody>
          <a:bodyPr/>
          <a:lstStyle>
            <a:lvl1pPr marL="0" indent="0">
              <a:buNone/>
              <a:defRPr sz="6165"/>
            </a:lvl1pPr>
            <a:lvl2pPr marL="2018323" indent="0">
              <a:buNone/>
              <a:defRPr sz="5326"/>
            </a:lvl2pPr>
            <a:lvl3pPr marL="4036645" indent="0">
              <a:buNone/>
              <a:defRPr sz="4391"/>
            </a:lvl3pPr>
            <a:lvl4pPr marL="6054968" indent="0">
              <a:buNone/>
              <a:defRPr sz="4017"/>
            </a:lvl4pPr>
            <a:lvl5pPr marL="8073291" indent="0">
              <a:buNone/>
              <a:defRPr sz="4017"/>
            </a:lvl5pPr>
            <a:lvl6pPr marL="10091614" indent="0">
              <a:buNone/>
              <a:defRPr sz="4017"/>
            </a:lvl6pPr>
            <a:lvl7pPr marL="12109935" indent="0">
              <a:buNone/>
              <a:defRPr sz="4017"/>
            </a:lvl7pPr>
            <a:lvl8pPr marL="14128258" indent="0">
              <a:buNone/>
              <a:defRPr sz="4017"/>
            </a:lvl8pPr>
            <a:lvl9pPr marL="16146582" indent="0">
              <a:buNone/>
              <a:defRPr sz="4017"/>
            </a:lvl9pPr>
          </a:lstStyle>
          <a:p>
            <a:pPr lvl="0"/>
            <a:r>
              <a:rPr lang="en-US"/>
              <a:t>Click to edit Master text styles</a:t>
            </a:r>
          </a:p>
        </p:txBody>
      </p:sp>
      <p:sp>
        <p:nvSpPr>
          <p:cNvPr id="5" name="Date Placeholder 3">
            <a:extLst>
              <a:ext uri="{FF2B5EF4-FFF2-40B4-BE49-F238E27FC236}">
                <a16:creationId xmlns:a16="http://schemas.microsoft.com/office/drawing/2014/main" id="{2A582CD8-24C0-8744-BFB8-552024B9C64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A62738-B9C5-944C-BA8A-0C805CC58D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68088D-889C-654A-8402-C089A9566D1A}"/>
              </a:ext>
            </a:extLst>
          </p:cNvPr>
          <p:cNvSpPr>
            <a:spLocks noGrp="1"/>
          </p:cNvSpPr>
          <p:nvPr>
            <p:ph type="sldNum" sz="quarter" idx="12"/>
          </p:nvPr>
        </p:nvSpPr>
        <p:spPr/>
        <p:txBody>
          <a:bodyPr/>
          <a:lstStyle>
            <a:lvl1pPr>
              <a:defRPr/>
            </a:lvl1pPr>
          </a:lstStyle>
          <a:p>
            <a:pPr>
              <a:defRPr/>
            </a:pPr>
            <a:fld id="{C868FF25-F26A-BE48-BA65-1BE3534D5B1B}" type="slidenum">
              <a:rPr lang="en-US" altLang="sr-Latn-RS"/>
              <a:pPr>
                <a:defRPr/>
              </a:pPr>
              <a:t>‹#›</a:t>
            </a:fld>
            <a:endParaRPr lang="en-US" altLang="sr-Latn-RS"/>
          </a:p>
        </p:txBody>
      </p:sp>
    </p:spTree>
    <p:extLst>
      <p:ext uri="{BB962C8B-B14F-4D97-AF65-F5344CB8AC3E}">
        <p14:creationId xmlns:p14="http://schemas.microsoft.com/office/powerpoint/2010/main" val="122064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729F06-6AC6-644C-894F-BA80B26CC0DE}"/>
              </a:ext>
            </a:extLst>
          </p:cNvPr>
          <p:cNvSpPr>
            <a:spLocks noGrp="1"/>
          </p:cNvSpPr>
          <p:nvPr>
            <p:ph type="title"/>
          </p:nvPr>
        </p:nvSpPr>
        <p:spPr bwMode="auto">
          <a:xfrm>
            <a:off x="1514475" y="1714500"/>
            <a:ext cx="27246263"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sr-Latn-RS"/>
              <a:t>Click to edit Master title style</a:t>
            </a:r>
            <a:endParaRPr lang="hr-HR" altLang="sr-Latn-RS"/>
          </a:p>
        </p:txBody>
      </p:sp>
      <p:sp>
        <p:nvSpPr>
          <p:cNvPr id="1027" name="Text Placeholder 2">
            <a:extLst>
              <a:ext uri="{FF2B5EF4-FFF2-40B4-BE49-F238E27FC236}">
                <a16:creationId xmlns:a16="http://schemas.microsoft.com/office/drawing/2014/main" id="{6BF5CC30-DB51-974A-948D-E5F5DD9C8D0A}"/>
              </a:ext>
            </a:extLst>
          </p:cNvPr>
          <p:cNvSpPr>
            <a:spLocks noGrp="1"/>
          </p:cNvSpPr>
          <p:nvPr>
            <p:ph type="body" idx="1"/>
          </p:nvPr>
        </p:nvSpPr>
        <p:spPr bwMode="auto">
          <a:xfrm>
            <a:off x="1514475" y="9986963"/>
            <a:ext cx="27246263"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hr-HR" altLang="sr-Latn-RS"/>
          </a:p>
        </p:txBody>
      </p:sp>
      <p:sp>
        <p:nvSpPr>
          <p:cNvPr id="4" name="Date Placeholder 3">
            <a:extLst>
              <a:ext uri="{FF2B5EF4-FFF2-40B4-BE49-F238E27FC236}">
                <a16:creationId xmlns:a16="http://schemas.microsoft.com/office/drawing/2014/main" id="{63638E1A-63B4-48CC-A31D-23D1CACBBDAE}"/>
              </a:ext>
            </a:extLst>
          </p:cNvPr>
          <p:cNvSpPr>
            <a:spLocks noGrp="1"/>
          </p:cNvSpPr>
          <p:nvPr>
            <p:ph type="dt" sz="half" idx="2"/>
          </p:nvPr>
        </p:nvSpPr>
        <p:spPr>
          <a:xfrm>
            <a:off x="1514475" y="39673213"/>
            <a:ext cx="7062788" cy="2278062"/>
          </a:xfrm>
          <a:prstGeom prst="rect">
            <a:avLst/>
          </a:prstGeom>
        </p:spPr>
        <p:txBody>
          <a:bodyPr vert="horz" lIns="432054" tIns="216027" rIns="432054" bIns="216027" rtlCol="0" anchor="ctr"/>
          <a:lstStyle>
            <a:lvl1pPr algn="l" eaLnBrk="1" hangingPunct="1">
              <a:defRPr sz="5326">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a16="http://schemas.microsoft.com/office/drawing/2014/main" id="{16FA43D4-CB43-40FC-92DD-E09B26410DE4}"/>
              </a:ext>
            </a:extLst>
          </p:cNvPr>
          <p:cNvSpPr>
            <a:spLocks noGrp="1"/>
          </p:cNvSpPr>
          <p:nvPr>
            <p:ph type="ftr" sz="quarter" idx="3"/>
          </p:nvPr>
        </p:nvSpPr>
        <p:spPr>
          <a:xfrm>
            <a:off x="10344150" y="39673213"/>
            <a:ext cx="9586913" cy="2278062"/>
          </a:xfrm>
          <a:prstGeom prst="rect">
            <a:avLst/>
          </a:prstGeom>
        </p:spPr>
        <p:txBody>
          <a:bodyPr vert="horz" lIns="432054" tIns="216027" rIns="432054" bIns="216027" rtlCol="0" anchor="ctr"/>
          <a:lstStyle>
            <a:lvl1pPr algn="ctr" eaLnBrk="1" hangingPunct="1">
              <a:defRPr sz="5326">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9E008A9-1A16-48FE-B8F5-55106510EDFA}"/>
              </a:ext>
            </a:extLst>
          </p:cNvPr>
          <p:cNvSpPr>
            <a:spLocks noGrp="1"/>
          </p:cNvSpPr>
          <p:nvPr>
            <p:ph type="sldNum" sz="quarter" idx="4"/>
          </p:nvPr>
        </p:nvSpPr>
        <p:spPr>
          <a:xfrm>
            <a:off x="21697950" y="39673213"/>
            <a:ext cx="7062788" cy="2278062"/>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326">
                <a:solidFill>
                  <a:srgbClr val="898989"/>
                </a:solidFill>
              </a:defRPr>
            </a:lvl1pPr>
          </a:lstStyle>
          <a:p>
            <a:pPr>
              <a:defRPr/>
            </a:pPr>
            <a:fld id="{4C1B8023-0715-0D4D-B39C-E87D4826D4CB}"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035425" rtl="0" eaLnBrk="0" fontAlgn="base" hangingPunct="0">
        <a:spcBef>
          <a:spcPct val="0"/>
        </a:spcBef>
        <a:spcAft>
          <a:spcPct val="0"/>
        </a:spcAft>
        <a:defRPr sz="19400" kern="1200">
          <a:solidFill>
            <a:schemeClr val="tx1"/>
          </a:solidFill>
          <a:latin typeface="+mj-lt"/>
          <a:ea typeface="+mj-ea"/>
          <a:cs typeface="+mj-cs"/>
        </a:defRPr>
      </a:lvl1pPr>
      <a:lvl2pPr algn="ctr" defTabSz="4035425" rtl="0" eaLnBrk="0" fontAlgn="base" hangingPunct="0">
        <a:spcBef>
          <a:spcPct val="0"/>
        </a:spcBef>
        <a:spcAft>
          <a:spcPct val="0"/>
        </a:spcAft>
        <a:defRPr sz="19400">
          <a:solidFill>
            <a:schemeClr val="tx1"/>
          </a:solidFill>
          <a:latin typeface="Calibri" pitchFamily="34" charset="0"/>
        </a:defRPr>
      </a:lvl2pPr>
      <a:lvl3pPr algn="ctr" defTabSz="4035425" rtl="0" eaLnBrk="0" fontAlgn="base" hangingPunct="0">
        <a:spcBef>
          <a:spcPct val="0"/>
        </a:spcBef>
        <a:spcAft>
          <a:spcPct val="0"/>
        </a:spcAft>
        <a:defRPr sz="19400">
          <a:solidFill>
            <a:schemeClr val="tx1"/>
          </a:solidFill>
          <a:latin typeface="Calibri" pitchFamily="34" charset="0"/>
        </a:defRPr>
      </a:lvl3pPr>
      <a:lvl4pPr algn="ctr" defTabSz="4035425" rtl="0" eaLnBrk="0" fontAlgn="base" hangingPunct="0">
        <a:spcBef>
          <a:spcPct val="0"/>
        </a:spcBef>
        <a:spcAft>
          <a:spcPct val="0"/>
        </a:spcAft>
        <a:defRPr sz="19400">
          <a:solidFill>
            <a:schemeClr val="tx1"/>
          </a:solidFill>
          <a:latin typeface="Calibri" pitchFamily="34" charset="0"/>
        </a:defRPr>
      </a:lvl4pPr>
      <a:lvl5pPr algn="ctr" defTabSz="4035425" rtl="0" eaLnBrk="0" fontAlgn="base" hangingPunct="0">
        <a:spcBef>
          <a:spcPct val="0"/>
        </a:spcBef>
        <a:spcAft>
          <a:spcPct val="0"/>
        </a:spcAft>
        <a:defRPr sz="19400">
          <a:solidFill>
            <a:schemeClr val="tx1"/>
          </a:solidFill>
          <a:latin typeface="Calibri" pitchFamily="34" charset="0"/>
        </a:defRPr>
      </a:lvl5pPr>
      <a:lvl6pPr marL="427159" algn="ctr" defTabSz="4035756" rtl="0" fontAlgn="base">
        <a:spcBef>
          <a:spcPct val="0"/>
        </a:spcBef>
        <a:spcAft>
          <a:spcPct val="0"/>
        </a:spcAft>
        <a:defRPr sz="19433">
          <a:solidFill>
            <a:schemeClr val="tx1"/>
          </a:solidFill>
          <a:latin typeface="Calibri" pitchFamily="34" charset="0"/>
        </a:defRPr>
      </a:lvl6pPr>
      <a:lvl7pPr marL="854316" algn="ctr" defTabSz="4035756" rtl="0" fontAlgn="base">
        <a:spcBef>
          <a:spcPct val="0"/>
        </a:spcBef>
        <a:spcAft>
          <a:spcPct val="0"/>
        </a:spcAft>
        <a:defRPr sz="19433">
          <a:solidFill>
            <a:schemeClr val="tx1"/>
          </a:solidFill>
          <a:latin typeface="Calibri" pitchFamily="34" charset="0"/>
        </a:defRPr>
      </a:lvl7pPr>
      <a:lvl8pPr marL="1281476" algn="ctr" defTabSz="4035756" rtl="0" fontAlgn="base">
        <a:spcBef>
          <a:spcPct val="0"/>
        </a:spcBef>
        <a:spcAft>
          <a:spcPct val="0"/>
        </a:spcAft>
        <a:defRPr sz="19433">
          <a:solidFill>
            <a:schemeClr val="tx1"/>
          </a:solidFill>
          <a:latin typeface="Calibri" pitchFamily="34" charset="0"/>
        </a:defRPr>
      </a:lvl8pPr>
      <a:lvl9pPr marL="1708633" algn="ctr" defTabSz="4035756" rtl="0" fontAlgn="base">
        <a:spcBef>
          <a:spcPct val="0"/>
        </a:spcBef>
        <a:spcAft>
          <a:spcPct val="0"/>
        </a:spcAft>
        <a:defRPr sz="19433">
          <a:solidFill>
            <a:schemeClr val="tx1"/>
          </a:solidFill>
          <a:latin typeface="Calibri" pitchFamily="34" charset="0"/>
        </a:defRPr>
      </a:lvl9pPr>
    </p:titleStyle>
    <p:bodyStyle>
      <a:lvl1pPr marL="1511300" indent="-1511300" algn="l" defTabSz="4035425" rtl="0" eaLnBrk="0" fontAlgn="base" hangingPunct="0">
        <a:spcBef>
          <a:spcPct val="20000"/>
        </a:spcBef>
        <a:spcAft>
          <a:spcPct val="0"/>
        </a:spcAft>
        <a:buFont typeface="Arial" panose="020B0604020202020204" pitchFamily="34" charset="0"/>
        <a:buChar char="•"/>
        <a:defRPr sz="14100" kern="1200">
          <a:solidFill>
            <a:schemeClr val="tx1"/>
          </a:solidFill>
          <a:latin typeface="+mn-lt"/>
          <a:ea typeface="+mn-ea"/>
          <a:cs typeface="+mn-cs"/>
        </a:defRPr>
      </a:lvl1pPr>
      <a:lvl2pPr marL="3278188" indent="-1260475" algn="l" defTabSz="4035425" rtl="0" eaLnBrk="0" fontAlgn="base" hangingPunct="0">
        <a:spcBef>
          <a:spcPct val="20000"/>
        </a:spcBef>
        <a:spcAft>
          <a:spcPct val="0"/>
        </a:spcAft>
        <a:buFont typeface="Arial" panose="020B0604020202020204" pitchFamily="34" charset="0"/>
        <a:buChar char="–"/>
        <a:defRPr sz="12300" kern="1200">
          <a:solidFill>
            <a:schemeClr val="tx1"/>
          </a:solidFill>
          <a:latin typeface="+mn-lt"/>
          <a:ea typeface="+mn-ea"/>
          <a:cs typeface="+mn-cs"/>
        </a:defRPr>
      </a:lvl2pPr>
      <a:lvl3pPr marL="5045075" indent="-1008063" algn="l" defTabSz="4035425" rtl="0" eaLnBrk="0" fontAlgn="base" hangingPunct="0">
        <a:spcBef>
          <a:spcPct val="20000"/>
        </a:spcBef>
        <a:spcAft>
          <a:spcPct val="0"/>
        </a:spcAft>
        <a:buFont typeface="Arial" panose="020B0604020202020204" pitchFamily="34" charset="0"/>
        <a:buChar char="•"/>
        <a:defRPr sz="10500" kern="1200">
          <a:solidFill>
            <a:schemeClr val="tx1"/>
          </a:solidFill>
          <a:latin typeface="+mn-lt"/>
          <a:ea typeface="+mn-ea"/>
          <a:cs typeface="+mn-cs"/>
        </a:defRPr>
      </a:lvl3pPr>
      <a:lvl4pPr marL="7062788" indent="-1008063" algn="l" defTabSz="4035425" rtl="0" eaLnBrk="0" fontAlgn="base" hangingPunct="0">
        <a:spcBef>
          <a:spcPct val="20000"/>
        </a:spcBef>
        <a:spcAft>
          <a:spcPct val="0"/>
        </a:spcAft>
        <a:buFont typeface="Arial" panose="020B0604020202020204" pitchFamily="34" charset="0"/>
        <a:buChar char="–"/>
        <a:defRPr sz="8800" kern="1200">
          <a:solidFill>
            <a:schemeClr val="tx1"/>
          </a:solidFill>
          <a:latin typeface="+mn-lt"/>
          <a:ea typeface="+mn-ea"/>
          <a:cs typeface="+mn-cs"/>
        </a:defRPr>
      </a:lvl4pPr>
      <a:lvl5pPr marL="9080500" indent="-1008063" algn="l" defTabSz="4035425" rtl="0" eaLnBrk="0" fontAlgn="base" hangingPunct="0">
        <a:spcBef>
          <a:spcPct val="20000"/>
        </a:spcBef>
        <a:spcAft>
          <a:spcPct val="0"/>
        </a:spcAft>
        <a:buFont typeface="Arial" panose="020B0604020202020204" pitchFamily="34" charset="0"/>
        <a:buChar char="»"/>
        <a:defRPr sz="8800" kern="1200">
          <a:solidFill>
            <a:schemeClr val="tx1"/>
          </a:solidFill>
          <a:latin typeface="+mn-lt"/>
          <a:ea typeface="+mn-ea"/>
          <a:cs typeface="+mn-cs"/>
        </a:defRPr>
      </a:lvl5pPr>
      <a:lvl6pPr marL="11100775"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6pPr>
      <a:lvl7pPr marL="13119097"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7pPr>
      <a:lvl8pPr marL="15137418"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8pPr>
      <a:lvl9pPr marL="17155744" indent="-1009161" algn="l" defTabSz="4036645" rtl="0" eaLnBrk="1" latinLnBrk="0" hangingPunct="1">
        <a:spcBef>
          <a:spcPct val="20000"/>
        </a:spcBef>
        <a:buFont typeface="Arial" panose="020B0604020202020204" pitchFamily="34" charset="0"/>
        <a:buChar char="•"/>
        <a:defRPr sz="8877" kern="1200">
          <a:solidFill>
            <a:schemeClr val="tx1"/>
          </a:solidFill>
          <a:latin typeface="+mn-lt"/>
          <a:ea typeface="+mn-ea"/>
          <a:cs typeface="+mn-cs"/>
        </a:defRPr>
      </a:lvl9pPr>
    </p:bodyStyle>
    <p:otherStyle>
      <a:defPPr>
        <a:defRPr lang="sr-Latn-RS"/>
      </a:defPPr>
      <a:lvl1pPr marL="0" algn="l" defTabSz="4036645" rtl="0" eaLnBrk="1" latinLnBrk="0" hangingPunct="1">
        <a:defRPr sz="7942" kern="1200">
          <a:solidFill>
            <a:schemeClr val="tx1"/>
          </a:solidFill>
          <a:latin typeface="+mn-lt"/>
          <a:ea typeface="+mn-ea"/>
          <a:cs typeface="+mn-cs"/>
        </a:defRPr>
      </a:lvl1pPr>
      <a:lvl2pPr marL="2018323" algn="l" defTabSz="4036645" rtl="0" eaLnBrk="1" latinLnBrk="0" hangingPunct="1">
        <a:defRPr sz="7942" kern="1200">
          <a:solidFill>
            <a:schemeClr val="tx1"/>
          </a:solidFill>
          <a:latin typeface="+mn-lt"/>
          <a:ea typeface="+mn-ea"/>
          <a:cs typeface="+mn-cs"/>
        </a:defRPr>
      </a:lvl2pPr>
      <a:lvl3pPr marL="4036645" algn="l" defTabSz="4036645" rtl="0" eaLnBrk="1" latinLnBrk="0" hangingPunct="1">
        <a:defRPr sz="7942" kern="1200">
          <a:solidFill>
            <a:schemeClr val="tx1"/>
          </a:solidFill>
          <a:latin typeface="+mn-lt"/>
          <a:ea typeface="+mn-ea"/>
          <a:cs typeface="+mn-cs"/>
        </a:defRPr>
      </a:lvl3pPr>
      <a:lvl4pPr marL="6054968" algn="l" defTabSz="4036645" rtl="0" eaLnBrk="1" latinLnBrk="0" hangingPunct="1">
        <a:defRPr sz="7942" kern="1200">
          <a:solidFill>
            <a:schemeClr val="tx1"/>
          </a:solidFill>
          <a:latin typeface="+mn-lt"/>
          <a:ea typeface="+mn-ea"/>
          <a:cs typeface="+mn-cs"/>
        </a:defRPr>
      </a:lvl4pPr>
      <a:lvl5pPr marL="8073291" algn="l" defTabSz="4036645" rtl="0" eaLnBrk="1" latinLnBrk="0" hangingPunct="1">
        <a:defRPr sz="7942" kern="1200">
          <a:solidFill>
            <a:schemeClr val="tx1"/>
          </a:solidFill>
          <a:latin typeface="+mn-lt"/>
          <a:ea typeface="+mn-ea"/>
          <a:cs typeface="+mn-cs"/>
        </a:defRPr>
      </a:lvl5pPr>
      <a:lvl6pPr marL="10091614" algn="l" defTabSz="4036645" rtl="0" eaLnBrk="1" latinLnBrk="0" hangingPunct="1">
        <a:defRPr sz="7942" kern="1200">
          <a:solidFill>
            <a:schemeClr val="tx1"/>
          </a:solidFill>
          <a:latin typeface="+mn-lt"/>
          <a:ea typeface="+mn-ea"/>
          <a:cs typeface="+mn-cs"/>
        </a:defRPr>
      </a:lvl6pPr>
      <a:lvl7pPr marL="12109935" algn="l" defTabSz="4036645" rtl="0" eaLnBrk="1" latinLnBrk="0" hangingPunct="1">
        <a:defRPr sz="7942" kern="1200">
          <a:solidFill>
            <a:schemeClr val="tx1"/>
          </a:solidFill>
          <a:latin typeface="+mn-lt"/>
          <a:ea typeface="+mn-ea"/>
          <a:cs typeface="+mn-cs"/>
        </a:defRPr>
      </a:lvl7pPr>
      <a:lvl8pPr marL="14128258" algn="l" defTabSz="4036645" rtl="0" eaLnBrk="1" latinLnBrk="0" hangingPunct="1">
        <a:defRPr sz="7942" kern="1200">
          <a:solidFill>
            <a:schemeClr val="tx1"/>
          </a:solidFill>
          <a:latin typeface="+mn-lt"/>
          <a:ea typeface="+mn-ea"/>
          <a:cs typeface="+mn-cs"/>
        </a:defRPr>
      </a:lvl8pPr>
      <a:lvl9pPr marL="16146582" algn="l" defTabSz="4036645" rtl="0" eaLnBrk="1" latinLnBrk="0" hangingPunct="1">
        <a:defRPr sz="79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8D5578D7-1CBD-534C-AB2A-DC529DD80D29}"/>
              </a:ext>
            </a:extLst>
          </p:cNvPr>
          <p:cNvSpPr>
            <a:spLocks noGrp="1"/>
          </p:cNvSpPr>
          <p:nvPr>
            <p:ph type="ctrTitle"/>
          </p:nvPr>
        </p:nvSpPr>
        <p:spPr>
          <a:xfrm>
            <a:off x="3129844" y="5520490"/>
            <a:ext cx="23605950" cy="4572000"/>
          </a:xfrm>
        </p:spPr>
        <p:txBody>
          <a:bodyPr/>
          <a:lstStyle/>
          <a:p>
            <a:pPr eaLnBrk="1" hangingPunct="1"/>
            <a:r>
              <a:rPr lang="en-GB" altLang="sr-Latn-RS" sz="6600" b="1" dirty="0"/>
              <a:t>INFLUENCE OF TRANSMISSION LINE CABLE WITH</a:t>
            </a:r>
            <a:r>
              <a:rPr lang="hr-HR" altLang="sr-Latn-RS" sz="6600" b="1" dirty="0"/>
              <a:t> IN </a:t>
            </a:r>
            <a:r>
              <a:rPr lang="en-GB" altLang="sr-Latn-RS" sz="6600" b="1" dirty="0"/>
              <a:t>LINE FITTINGS SYSTEM MATRIX EIGENVALUES DETERMINATION ON CABLE FATIGUE LIFE ASSESSMENT</a:t>
            </a:r>
            <a:endParaRPr lang="sr-Latn-RS" altLang="sr-Latn-RS" sz="6600" b="1" dirty="0"/>
          </a:p>
        </p:txBody>
      </p:sp>
      <p:sp>
        <p:nvSpPr>
          <p:cNvPr id="3" name="Rectangle 5">
            <a:extLst>
              <a:ext uri="{FF2B5EF4-FFF2-40B4-BE49-F238E27FC236}">
                <a16:creationId xmlns:a16="http://schemas.microsoft.com/office/drawing/2014/main" id="{78CBA9B0-DA3C-4F3E-BEC8-4E2E035897EF}"/>
              </a:ext>
            </a:extLst>
          </p:cNvPr>
          <p:cNvSpPr>
            <a:spLocks noChangeArrowheads="1"/>
          </p:cNvSpPr>
          <p:nvPr/>
        </p:nvSpPr>
        <p:spPr bwMode="auto">
          <a:xfrm>
            <a:off x="6761163" y="10312400"/>
            <a:ext cx="167528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9pPr>
          </a:lstStyle>
          <a:p>
            <a:pPr algn="ctr" eaLnBrk="1" hangingPunct="1">
              <a:spcBef>
                <a:spcPct val="0"/>
              </a:spcBef>
              <a:buFontTx/>
              <a:buNone/>
              <a:defRPr/>
            </a:pPr>
            <a:r>
              <a:rPr lang="de-DE" altLang="sr-Latn-RS" sz="3737" b="1" dirty="0">
                <a:latin typeface="Tahoma" panose="020B0604030504040204" pitchFamily="34" charset="0"/>
              </a:rPr>
              <a:t>H. Wolf, S. Singer, Ž. Božić</a:t>
            </a:r>
            <a:endParaRPr lang="hr-HR" altLang="sr-Latn-RS" sz="3737" b="1" dirty="0">
              <a:latin typeface="Tahoma" panose="020B0604030504040204" pitchFamily="34" charset="0"/>
            </a:endParaRPr>
          </a:p>
        </p:txBody>
      </p:sp>
      <p:sp>
        <p:nvSpPr>
          <p:cNvPr id="3078" name="Rectangle 7">
            <a:extLst>
              <a:ext uri="{FF2B5EF4-FFF2-40B4-BE49-F238E27FC236}">
                <a16:creationId xmlns:a16="http://schemas.microsoft.com/office/drawing/2014/main" id="{B93300F8-A9A4-F24B-B94F-079653DE4FE8}"/>
              </a:ext>
            </a:extLst>
          </p:cNvPr>
          <p:cNvSpPr>
            <a:spLocks noChangeArrowheads="1"/>
          </p:cNvSpPr>
          <p:nvPr/>
        </p:nvSpPr>
        <p:spPr bwMode="auto">
          <a:xfrm>
            <a:off x="1346200" y="11298238"/>
            <a:ext cx="275828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eaLnBrk="1" hangingPunct="1">
              <a:spcBef>
                <a:spcPct val="0"/>
              </a:spcBef>
              <a:buFontTx/>
              <a:buNone/>
            </a:pPr>
            <a:r>
              <a:rPr lang="hr-HR" altLang="sr-Latn-RS" sz="3300" i="1" baseline="30000" dirty="0">
                <a:latin typeface="Tahoma" panose="020B0604030504040204" pitchFamily="34" charset="0"/>
              </a:rPr>
              <a:t> </a:t>
            </a:r>
            <a:r>
              <a:rPr lang="en-US" altLang="sr-Latn-RS" sz="3300" i="1" dirty="0">
                <a:latin typeface="Tahoma" panose="020B0604030504040204" pitchFamily="34" charset="0"/>
              </a:rPr>
              <a:t>University of Zagreb, Faculty of Mechanical Engineering and Naval Architecture, </a:t>
            </a:r>
            <a:r>
              <a:rPr lang="pl-PL" altLang="sr-Latn-RS" sz="3300" i="1" dirty="0">
                <a:latin typeface="Tahoma" panose="020B0604030504040204" pitchFamily="34" charset="0"/>
              </a:rPr>
              <a:t>Ivana </a:t>
            </a:r>
            <a:r>
              <a:rPr lang="pl-PL" altLang="sr-Latn-RS" sz="3300" i="1" dirty="0" err="1">
                <a:latin typeface="Tahoma" panose="020B0604030504040204" pitchFamily="34" charset="0"/>
              </a:rPr>
              <a:t>Lučića</a:t>
            </a:r>
            <a:r>
              <a:rPr lang="pl-PL" altLang="sr-Latn-RS" sz="3300" i="1" dirty="0">
                <a:latin typeface="Tahoma" panose="020B0604030504040204" pitchFamily="34" charset="0"/>
              </a:rPr>
              <a:t> 5, 10000 </a:t>
            </a:r>
            <a:r>
              <a:rPr lang="pl-PL" altLang="sr-Latn-RS" sz="3300" i="1" dirty="0" err="1">
                <a:latin typeface="Tahoma" panose="020B0604030504040204" pitchFamily="34" charset="0"/>
              </a:rPr>
              <a:t>Zagreb</a:t>
            </a:r>
            <a:r>
              <a:rPr lang="pl-PL" altLang="sr-Latn-RS" sz="3300" i="1" dirty="0">
                <a:latin typeface="Tahoma" panose="020B0604030504040204" pitchFamily="34" charset="0"/>
              </a:rPr>
              <a:t>, </a:t>
            </a:r>
            <a:r>
              <a:rPr lang="pl-PL" altLang="sr-Latn-RS" sz="3300" i="1" dirty="0" err="1">
                <a:latin typeface="Tahoma" panose="020B0604030504040204" pitchFamily="34" charset="0"/>
              </a:rPr>
              <a:t>Croatia</a:t>
            </a:r>
            <a:r>
              <a:rPr lang="pl-PL" altLang="sr-Latn-RS" sz="3300" i="1" dirty="0">
                <a:solidFill>
                  <a:schemeClr val="tx2"/>
                </a:solidFill>
                <a:latin typeface="Tahoma" panose="020B0604030504040204" pitchFamily="34" charset="0"/>
              </a:rPr>
              <a:t>, </a:t>
            </a:r>
            <a:r>
              <a:rPr lang="pl-PL" altLang="sr-Latn-RS" sz="3300" dirty="0" err="1">
                <a:solidFill>
                  <a:schemeClr val="tx2"/>
                </a:solidFill>
                <a:latin typeface="Tahoma" panose="020B0604030504040204" pitchFamily="34" charset="0"/>
              </a:rPr>
              <a:t>hwolf@fsb.hr</a:t>
            </a:r>
            <a:endParaRPr lang="hr-HR" altLang="sr-Latn-RS" sz="3300" dirty="0">
              <a:solidFill>
                <a:schemeClr val="tx2"/>
              </a:solidFill>
              <a:latin typeface="Tahoma" panose="020B0604030504040204" pitchFamily="34" charset="0"/>
            </a:endParaRPr>
          </a:p>
        </p:txBody>
      </p:sp>
      <p:sp>
        <p:nvSpPr>
          <p:cNvPr id="3079" name="Rectangle 3">
            <a:extLst>
              <a:ext uri="{FF2B5EF4-FFF2-40B4-BE49-F238E27FC236}">
                <a16:creationId xmlns:a16="http://schemas.microsoft.com/office/drawing/2014/main" id="{D36FFF43-CAB9-E24A-92E6-B13E7F4BA792}"/>
              </a:ext>
            </a:extLst>
          </p:cNvPr>
          <p:cNvSpPr>
            <a:spLocks noChangeArrowheads="1"/>
          </p:cNvSpPr>
          <p:nvPr/>
        </p:nvSpPr>
        <p:spPr bwMode="auto">
          <a:xfrm>
            <a:off x="17783175" y="12984163"/>
            <a:ext cx="97345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Fatigue of cable strands is the most common form of damage resulting from Aeolian vibrations and it occurs at points where motion of cable is constrained against transverse vibrations</a:t>
            </a:r>
            <a:r>
              <a:rPr lang="hr-HR" altLang="sr-Latn-RS" sz="3300">
                <a:latin typeface="Tahoma" panose="020B0604030504040204" pitchFamily="34" charset="0"/>
              </a:rPr>
              <a:t> (</a:t>
            </a:r>
            <a:r>
              <a:rPr lang="en-GB" altLang="sr-Latn-RS" sz="3300">
                <a:latin typeface="Tahoma" panose="020B0604030504040204" pitchFamily="34" charset="0"/>
              </a:rPr>
              <a:t>suspension clamps</a:t>
            </a:r>
            <a:r>
              <a:rPr lang="hr-HR" altLang="sr-Latn-RS" sz="3300">
                <a:latin typeface="Tahoma" panose="020B0604030504040204" pitchFamily="34" charset="0"/>
              </a:rPr>
              <a:t>, </a:t>
            </a:r>
            <a:r>
              <a:rPr lang="en-GB" altLang="sr-Latn-RS" sz="3300">
                <a:latin typeface="Tahoma" panose="020B0604030504040204" pitchFamily="34" charset="0"/>
              </a:rPr>
              <a:t>Stockbridge damper clamps,</a:t>
            </a:r>
            <a:r>
              <a:rPr lang="hr-HR" altLang="sr-Latn-RS" sz="3300">
                <a:latin typeface="Tahoma" panose="020B0604030504040204" pitchFamily="34" charset="0"/>
              </a:rPr>
              <a:t> </a:t>
            </a:r>
            <a:r>
              <a:rPr lang="en-GB" altLang="sr-Latn-RS" sz="3300">
                <a:latin typeface="Tahoma" panose="020B0604030504040204" pitchFamily="34" charset="0"/>
              </a:rPr>
              <a:t>spacer-damper clamps. </a:t>
            </a:r>
            <a:endParaRPr lang="hr-HR" altLang="sr-Latn-RS" sz="3300">
              <a:latin typeface="Tahoma" panose="020B0604030504040204" pitchFamily="34" charset="0"/>
            </a:endParaRPr>
          </a:p>
        </p:txBody>
      </p:sp>
      <p:sp>
        <p:nvSpPr>
          <p:cNvPr id="3080" name="Rectangle 2057">
            <a:extLst>
              <a:ext uri="{FF2B5EF4-FFF2-40B4-BE49-F238E27FC236}">
                <a16:creationId xmlns:a16="http://schemas.microsoft.com/office/drawing/2014/main" id="{22C0E4A0-C703-124F-894B-AAB8A6BBB7B0}"/>
              </a:ext>
            </a:extLst>
          </p:cNvPr>
          <p:cNvSpPr>
            <a:spLocks noChangeArrowheads="1"/>
          </p:cNvSpPr>
          <p:nvPr/>
        </p:nvSpPr>
        <p:spPr bwMode="auto">
          <a:xfrm>
            <a:off x="16467138" y="26301700"/>
            <a:ext cx="110569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US" altLang="sr-Latn-RS" sz="3300">
                <a:latin typeface="Tahoma" panose="020B0604030504040204" pitchFamily="34" charset="0"/>
              </a:rPr>
              <a:t>The presented results are related to ACSR ’’Bersfort’’ 35.6 mm (48/7) with </a:t>
            </a:r>
            <a:r>
              <a:rPr lang="hr-HR" altLang="sr-Latn-RS" sz="3300">
                <a:latin typeface="Tahoma" panose="020B0604030504040204" pitchFamily="34" charset="0"/>
              </a:rPr>
              <a:t>6</a:t>
            </a:r>
            <a:r>
              <a:rPr lang="en-US" altLang="sr-Latn-RS" sz="3300">
                <a:latin typeface="Tahoma" panose="020B0604030504040204" pitchFamily="34" charset="0"/>
              </a:rPr>
              <a:t> Stockbridge dampers and </a:t>
            </a:r>
            <a:r>
              <a:rPr lang="hr-HR" altLang="sr-Latn-RS" sz="3300">
                <a:latin typeface="Tahoma" panose="020B0604030504040204" pitchFamily="34" charset="0"/>
              </a:rPr>
              <a:t>3</a:t>
            </a:r>
            <a:r>
              <a:rPr lang="en-US" altLang="sr-Latn-RS" sz="3300">
                <a:latin typeface="Tahoma" panose="020B0604030504040204" pitchFamily="34" charset="0"/>
              </a:rPr>
              <a:t> warning spheres</a:t>
            </a:r>
            <a:endParaRPr lang="hr-HR" altLang="sr-Latn-RS" sz="3300">
              <a:latin typeface="Tahoma" panose="020B0604030504040204" pitchFamily="34" charset="0"/>
            </a:endParaRPr>
          </a:p>
        </p:txBody>
      </p:sp>
      <p:sp>
        <p:nvSpPr>
          <p:cNvPr id="3081" name="Rectangle 2058">
            <a:extLst>
              <a:ext uri="{FF2B5EF4-FFF2-40B4-BE49-F238E27FC236}">
                <a16:creationId xmlns:a16="http://schemas.microsoft.com/office/drawing/2014/main" id="{54CA5971-5F37-1746-8FFB-EC4E3FEBCFE3}"/>
              </a:ext>
            </a:extLst>
          </p:cNvPr>
          <p:cNvSpPr>
            <a:spLocks noChangeArrowheads="1"/>
          </p:cNvSpPr>
          <p:nvPr/>
        </p:nvSpPr>
        <p:spPr bwMode="auto">
          <a:xfrm>
            <a:off x="3717925" y="28398788"/>
            <a:ext cx="11215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eaLnBrk="1" hangingPunct="1">
              <a:spcBef>
                <a:spcPct val="0"/>
              </a:spcBef>
              <a:buFontTx/>
              <a:buNone/>
            </a:pPr>
            <a:r>
              <a:rPr lang="en-GB" altLang="sr-Latn-RS" sz="3300">
                <a:latin typeface="Tahoma" panose="020B0604030504040204" pitchFamily="34" charset="0"/>
              </a:rPr>
              <a:t>Span with 6 Stockbridge dampers and 3 warning spheres</a:t>
            </a:r>
            <a:endParaRPr lang="hr-HR" altLang="sr-Latn-RS" sz="3300">
              <a:latin typeface="Tahoma" panose="020B0604030504040204" pitchFamily="34" charset="0"/>
            </a:endParaRPr>
          </a:p>
        </p:txBody>
      </p:sp>
      <p:sp>
        <p:nvSpPr>
          <p:cNvPr id="3082" name="Rectangle 2059">
            <a:extLst>
              <a:ext uri="{FF2B5EF4-FFF2-40B4-BE49-F238E27FC236}">
                <a16:creationId xmlns:a16="http://schemas.microsoft.com/office/drawing/2014/main" id="{FC70737B-6FE9-5341-8315-E9BEB221E4AA}"/>
              </a:ext>
            </a:extLst>
          </p:cNvPr>
          <p:cNvSpPr>
            <a:spLocks noChangeArrowheads="1"/>
          </p:cNvSpPr>
          <p:nvPr/>
        </p:nvSpPr>
        <p:spPr bwMode="auto">
          <a:xfrm>
            <a:off x="4279900" y="35780663"/>
            <a:ext cx="94630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a:spcBef>
                <a:spcPct val="0"/>
              </a:spcBef>
              <a:buFontTx/>
              <a:buNone/>
            </a:pPr>
            <a:r>
              <a:rPr lang="en-GB" altLang="sr-Latn-RS" sz="3300">
                <a:latin typeface="Tahoma" panose="020B0604030504040204" pitchFamily="34" charset="0"/>
              </a:rPr>
              <a:t>Absolute values of cable bending stresses at left and right suspension clamp</a:t>
            </a:r>
            <a:r>
              <a:rPr lang="hr-HR" altLang="sr-Latn-RS" sz="3300">
                <a:latin typeface="Tahoma" panose="020B0604030504040204" pitchFamily="34" charset="0"/>
              </a:rPr>
              <a:t> obtained by </a:t>
            </a:r>
            <a:r>
              <a:rPr lang="en-GB" altLang="sr-Latn-RS" sz="3300">
                <a:latin typeface="Tahoma" panose="020B0604030504040204" pitchFamily="34" charset="0"/>
              </a:rPr>
              <a:t>NSS</a:t>
            </a:r>
            <a:endParaRPr lang="hr-HR" altLang="sr-Latn-RS" sz="3300">
              <a:latin typeface="Tahoma" panose="020B0604030504040204" pitchFamily="34" charset="0"/>
            </a:endParaRPr>
          </a:p>
        </p:txBody>
      </p:sp>
      <p:sp>
        <p:nvSpPr>
          <p:cNvPr id="3083" name="Rectangle 2060">
            <a:extLst>
              <a:ext uri="{FF2B5EF4-FFF2-40B4-BE49-F238E27FC236}">
                <a16:creationId xmlns:a16="http://schemas.microsoft.com/office/drawing/2014/main" id="{E44E5639-6352-A84E-A859-9930F375CD0C}"/>
              </a:ext>
            </a:extLst>
          </p:cNvPr>
          <p:cNvSpPr>
            <a:spLocks noChangeArrowheads="1"/>
          </p:cNvSpPr>
          <p:nvPr/>
        </p:nvSpPr>
        <p:spPr bwMode="auto">
          <a:xfrm>
            <a:off x="15919450" y="35785425"/>
            <a:ext cx="10185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ctr">
              <a:spcBef>
                <a:spcPct val="0"/>
              </a:spcBef>
              <a:buFontTx/>
              <a:buNone/>
            </a:pPr>
            <a:r>
              <a:rPr lang="en-GB" altLang="sr-Latn-RS" sz="3300">
                <a:latin typeface="Tahoma" panose="020B0604030504040204" pitchFamily="34" charset="0"/>
              </a:rPr>
              <a:t>Absolute values of cable bending stresses at left and right suspension clamp</a:t>
            </a:r>
            <a:r>
              <a:rPr lang="hr-HR" altLang="sr-Latn-RS" sz="3300">
                <a:latin typeface="Tahoma" panose="020B0604030504040204" pitchFamily="34" charset="0"/>
              </a:rPr>
              <a:t> obtained by </a:t>
            </a:r>
            <a:r>
              <a:rPr lang="en-GB" altLang="sr-Latn-RS" sz="3300">
                <a:latin typeface="Tahoma" panose="020B0604030504040204" pitchFamily="34" charset="0"/>
              </a:rPr>
              <a:t>SVD</a:t>
            </a:r>
            <a:r>
              <a:rPr lang="hr-HR" altLang="sr-Latn-RS" sz="3300">
                <a:latin typeface="Tahoma" panose="020B0604030504040204" pitchFamily="34" charset="0"/>
              </a:rPr>
              <a:t>_OPT</a:t>
            </a:r>
          </a:p>
        </p:txBody>
      </p:sp>
      <p:pic>
        <p:nvPicPr>
          <p:cNvPr id="3084" name="Picture 27">
            <a:extLst>
              <a:ext uri="{FF2B5EF4-FFF2-40B4-BE49-F238E27FC236}">
                <a16:creationId xmlns:a16="http://schemas.microsoft.com/office/drawing/2014/main" id="{B528E33A-F967-5B47-9F75-182F67E69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88" y="29744988"/>
            <a:ext cx="9958387"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8">
            <a:extLst>
              <a:ext uri="{FF2B5EF4-FFF2-40B4-BE49-F238E27FC236}">
                <a16:creationId xmlns:a16="http://schemas.microsoft.com/office/drawing/2014/main" id="{42ECB807-5062-2445-8689-D46FB3C16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1813" y="29744988"/>
            <a:ext cx="10475912"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1">
            <a:extLst>
              <a:ext uri="{FF2B5EF4-FFF2-40B4-BE49-F238E27FC236}">
                <a16:creationId xmlns:a16="http://schemas.microsoft.com/office/drawing/2014/main" id="{4156B5C3-547B-8E42-8A00-C539BDCE8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538" y="25990550"/>
            <a:ext cx="122189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24">
            <a:extLst>
              <a:ext uri="{FF2B5EF4-FFF2-40B4-BE49-F238E27FC236}">
                <a16:creationId xmlns:a16="http://schemas.microsoft.com/office/drawing/2014/main" id="{B33541ED-F7FF-0C45-9DE5-8E39FFF486DB}"/>
              </a:ext>
            </a:extLst>
          </p:cNvPr>
          <p:cNvSpPr>
            <a:spLocks noChangeArrowheads="1"/>
          </p:cNvSpPr>
          <p:nvPr/>
        </p:nvSpPr>
        <p:spPr bwMode="auto">
          <a:xfrm>
            <a:off x="2743200" y="37772975"/>
            <a:ext cx="24780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dirty="0">
                <a:latin typeface="Tahoma" panose="020B0604030504040204" pitchFamily="34" charset="0"/>
              </a:rPr>
              <a:t>Presented numerical example illustrates that mode shapes of the considered symmetrical structure obtained by the developed numerical procedure </a:t>
            </a:r>
            <a:r>
              <a:rPr lang="hr-HR" altLang="sr-Latn-RS" sz="3300" dirty="0">
                <a:latin typeface="Tahoma" panose="020B0604030504040204" pitchFamily="34" charset="0"/>
              </a:rPr>
              <a:t>(SVD_OPT) </a:t>
            </a:r>
            <a:r>
              <a:rPr lang="en-GB" altLang="sr-Latn-RS" sz="3300" dirty="0">
                <a:latin typeface="Tahoma" panose="020B0604030504040204" pitchFamily="34" charset="0"/>
              </a:rPr>
              <a:t>are, as expected, either symmetric or antisymmetric.</a:t>
            </a:r>
            <a:endParaRPr lang="hr-HR" altLang="sr-Latn-RS" sz="3300" dirty="0">
              <a:latin typeface="Tahoma" panose="020B0604030504040204" pitchFamily="34" charset="0"/>
            </a:endParaRPr>
          </a:p>
        </p:txBody>
      </p:sp>
      <p:pic>
        <p:nvPicPr>
          <p:cNvPr id="3088" name="Picture 26">
            <a:extLst>
              <a:ext uri="{FF2B5EF4-FFF2-40B4-BE49-F238E27FC236}">
                <a16:creationId xmlns:a16="http://schemas.microsoft.com/office/drawing/2014/main" id="{887E08B4-D7B1-E44E-8B0B-2799ADE09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8400" y="12984163"/>
            <a:ext cx="466883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27">
            <a:extLst>
              <a:ext uri="{FF2B5EF4-FFF2-40B4-BE49-F238E27FC236}">
                <a16:creationId xmlns:a16="http://schemas.microsoft.com/office/drawing/2014/main" id="{BC097A68-E99E-664D-BEF3-6D1E60F742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5938" y="12984163"/>
            <a:ext cx="4013200"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0" name="Rectangle 2057">
            <a:extLst>
              <a:ext uri="{FF2B5EF4-FFF2-40B4-BE49-F238E27FC236}">
                <a16:creationId xmlns:a16="http://schemas.microsoft.com/office/drawing/2014/main" id="{61DDCAF4-E90D-AA4E-ABE5-095EEB178412}"/>
              </a:ext>
            </a:extLst>
          </p:cNvPr>
          <p:cNvSpPr>
            <a:spLocks noChangeArrowheads="1"/>
          </p:cNvSpPr>
          <p:nvPr/>
        </p:nvSpPr>
        <p:spPr bwMode="auto">
          <a:xfrm>
            <a:off x="2743200" y="12984163"/>
            <a:ext cx="49720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dirty="0">
                <a:latin typeface="Tahoma" panose="020B0604030504040204" pitchFamily="34" charset="0"/>
              </a:rPr>
              <a:t>Transmission line Aeolian vibrations are usually noticed at frequencies 5-60 Hz for low to moderate wind speeds (1-7 m/s).</a:t>
            </a:r>
            <a:endParaRPr lang="hr-HR" altLang="sr-Latn-RS" sz="3300" dirty="0">
              <a:latin typeface="Tahoma" panose="020B0604030504040204" pitchFamily="34" charset="0"/>
            </a:endParaRPr>
          </a:p>
        </p:txBody>
      </p:sp>
      <p:sp>
        <p:nvSpPr>
          <p:cNvPr id="3091" name="Rectangle 2057">
            <a:extLst>
              <a:ext uri="{FF2B5EF4-FFF2-40B4-BE49-F238E27FC236}">
                <a16:creationId xmlns:a16="http://schemas.microsoft.com/office/drawing/2014/main" id="{E5539599-2EBE-484E-99D6-97292D786BB7}"/>
              </a:ext>
            </a:extLst>
          </p:cNvPr>
          <p:cNvSpPr>
            <a:spLocks noChangeArrowheads="1"/>
          </p:cNvSpPr>
          <p:nvPr/>
        </p:nvSpPr>
        <p:spPr bwMode="auto">
          <a:xfrm>
            <a:off x="19934238" y="17281525"/>
            <a:ext cx="75898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Based on the obtained results, which significantly depend on statistical distributions of wind speed, wind direction and turbulence level of the wind flow, Maximum stress or strain approach or Minimum lifetime estimation can be used for cable risk assessment.</a:t>
            </a:r>
            <a:endParaRPr lang="hr-HR" altLang="sr-Latn-RS" sz="3300">
              <a:latin typeface="Tahoma" panose="020B0604030504040204" pitchFamily="34" charset="0"/>
            </a:endParaRPr>
          </a:p>
        </p:txBody>
      </p:sp>
      <p:sp>
        <p:nvSpPr>
          <p:cNvPr id="3092" name="Rectangle 20">
            <a:extLst>
              <a:ext uri="{FF2B5EF4-FFF2-40B4-BE49-F238E27FC236}">
                <a16:creationId xmlns:a16="http://schemas.microsoft.com/office/drawing/2014/main" id="{4F4C1319-7BD7-064D-822B-63F94D81BDCC}"/>
              </a:ext>
            </a:extLst>
          </p:cNvPr>
          <p:cNvSpPr>
            <a:spLocks noChangeArrowheads="1"/>
          </p:cNvSpPr>
          <p:nvPr/>
        </p:nvSpPr>
        <p:spPr bwMode="auto">
          <a:xfrm>
            <a:off x="2743200" y="17281525"/>
            <a:ext cx="75898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The first and crucial step of applying Modified Energy Balance Method (usually used for transmission line Aeolian vibration response determination) is accurate determination of </a:t>
            </a:r>
            <a:r>
              <a:rPr lang="hr-HR" altLang="sr-Latn-RS" sz="3300">
                <a:latin typeface="Tahoma" panose="020B0604030504040204" pitchFamily="34" charset="0"/>
              </a:rPr>
              <a:t>the </a:t>
            </a:r>
            <a:r>
              <a:rPr lang="en-GB" altLang="sr-Latn-RS" sz="3300">
                <a:latin typeface="Tahoma" panose="020B0604030504040204" pitchFamily="34" charset="0"/>
              </a:rPr>
              <a:t>system matrix </a:t>
            </a:r>
            <a:r>
              <a:rPr lang="en-GB" altLang="sr-Latn-RS" sz="3300" i="1">
                <a:latin typeface="Tahoma" panose="020B0604030504040204" pitchFamily="34" charset="0"/>
              </a:rPr>
              <a:t>J(s)</a:t>
            </a:r>
            <a:r>
              <a:rPr lang="en-GB" altLang="sr-Latn-RS" sz="3300">
                <a:latin typeface="Tahoma" panose="020B0604030504040204" pitchFamily="34" charset="0"/>
              </a:rPr>
              <a:t> eigenvalues</a:t>
            </a:r>
            <a:endParaRPr lang="hr-HR" altLang="sr-Latn-RS" sz="3300">
              <a:latin typeface="Tahoma" panose="020B0604030504040204" pitchFamily="34" charset="0"/>
            </a:endParaRPr>
          </a:p>
          <a:p>
            <a:pPr eaLnBrk="1" hangingPunct="1">
              <a:spcBef>
                <a:spcPct val="0"/>
              </a:spcBef>
              <a:buFontTx/>
              <a:buNone/>
            </a:pPr>
            <a:endParaRPr lang="hr-HR" altLang="sr-Latn-RS" sz="3300">
              <a:latin typeface="Tahoma" panose="020B0604030504040204" pitchFamily="34" charset="0"/>
            </a:endParaRPr>
          </a:p>
        </p:txBody>
      </p:sp>
      <p:sp>
        <p:nvSpPr>
          <p:cNvPr id="4" name="Rectangle 20">
            <a:extLst>
              <a:ext uri="{FF2B5EF4-FFF2-40B4-BE49-F238E27FC236}">
                <a16:creationId xmlns:a16="http://schemas.microsoft.com/office/drawing/2014/main" id="{A3074DA1-2841-E34A-B42D-E426FD5FA38B}"/>
              </a:ext>
            </a:extLst>
          </p:cNvPr>
          <p:cNvSpPr>
            <a:spLocks noChangeArrowheads="1"/>
          </p:cNvSpPr>
          <p:nvPr/>
        </p:nvSpPr>
        <p:spPr bwMode="auto">
          <a:xfrm>
            <a:off x="11337925" y="17281525"/>
            <a:ext cx="75898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dirty="0">
                <a:latin typeface="Tahoma" panose="020B0604030504040204" pitchFamily="34" charset="0"/>
              </a:rPr>
              <a:t>After the eigenmodes are determined, vibration amplitudes and cable bending stresses can be determined from the energy balance among the power of aerodynamic forces brought into the system, the power dissipated by the vibration dampers, and the power dissipated by the conductor due to conductor’s self-damping.</a:t>
            </a:r>
            <a:endParaRPr lang="hr-HR" altLang="sr-Latn-RS" sz="3300" dirty="0">
              <a:latin typeface="Tahoma" panose="020B0604030504040204" pitchFamily="34" charset="0"/>
            </a:endParaRPr>
          </a:p>
          <a:p>
            <a:pPr eaLnBrk="1" hangingPunct="1">
              <a:spcBef>
                <a:spcPct val="0"/>
              </a:spcBef>
              <a:buFontTx/>
              <a:buNone/>
            </a:pPr>
            <a:endParaRPr lang="hr-HR" altLang="sr-Latn-RS" sz="3300" dirty="0">
              <a:latin typeface="Tahoma" panose="020B0604030504040204" pitchFamily="34" charset="0"/>
            </a:endParaRPr>
          </a:p>
        </p:txBody>
      </p:sp>
      <p:sp>
        <p:nvSpPr>
          <p:cNvPr id="3094" name="Rectangle 20">
            <a:extLst>
              <a:ext uri="{FF2B5EF4-FFF2-40B4-BE49-F238E27FC236}">
                <a16:creationId xmlns:a16="http://schemas.microsoft.com/office/drawing/2014/main" id="{340F517C-5244-5541-B573-DF13F4271254}"/>
              </a:ext>
            </a:extLst>
          </p:cNvPr>
          <p:cNvSpPr>
            <a:spLocks noChangeArrowheads="1"/>
          </p:cNvSpPr>
          <p:nvPr/>
        </p:nvSpPr>
        <p:spPr bwMode="auto">
          <a:xfrm>
            <a:off x="2743200" y="22947313"/>
            <a:ext cx="247808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algn="just" eaLnBrk="1" hangingPunct="1">
              <a:spcBef>
                <a:spcPct val="0"/>
              </a:spcBef>
              <a:buFontTx/>
              <a:buNone/>
            </a:pPr>
            <a:r>
              <a:rPr lang="en-GB" altLang="sr-Latn-RS" sz="3300">
                <a:latin typeface="Tahoma" panose="020B0604030504040204" pitchFamily="34" charset="0"/>
              </a:rPr>
              <a:t>Various algorithms for the computation of all eigenvalues of </a:t>
            </a:r>
            <a:r>
              <a:rPr lang="en-GB" altLang="sr-Latn-RS" sz="3300" i="1">
                <a:latin typeface="Tahoma" panose="020B0604030504040204" pitchFamily="34" charset="0"/>
              </a:rPr>
              <a:t>J(s) </a:t>
            </a:r>
            <a:r>
              <a:rPr lang="en-GB" altLang="sr-Latn-RS" sz="3300">
                <a:latin typeface="Tahoma" panose="020B0604030504040204" pitchFamily="34" charset="0"/>
              </a:rPr>
              <a:t>in the natural domain</a:t>
            </a:r>
            <a:r>
              <a:rPr lang="hr-HR" altLang="sr-Latn-RS" sz="3300">
                <a:latin typeface="Tahoma" panose="020B0604030504040204" pitchFamily="34" charset="0"/>
              </a:rPr>
              <a:t> </a:t>
            </a:r>
            <a:r>
              <a:rPr lang="en-GB" altLang="sr-Latn-RS" sz="3300">
                <a:latin typeface="Tahoma" panose="020B0604030504040204" pitchFamily="34" charset="0"/>
              </a:rPr>
              <a:t>are given in</a:t>
            </a:r>
            <a:r>
              <a:rPr lang="hr-HR" altLang="sr-Latn-RS" sz="3300">
                <a:latin typeface="Tahoma" panose="020B0604030504040204" pitchFamily="34" charset="0"/>
              </a:rPr>
              <a:t> literature</a:t>
            </a:r>
            <a:r>
              <a:rPr lang="en-GB" altLang="sr-Latn-RS" sz="3300">
                <a:latin typeface="Tahoma" panose="020B0604030504040204" pitchFamily="34" charset="0"/>
              </a:rPr>
              <a:t>. However, it should be emphasized that the determinant search and the </a:t>
            </a:r>
            <a:r>
              <a:rPr lang="en-US" altLang="sr-Latn-RS" sz="3300">
                <a:latin typeface="Tahoma" panose="020B0604030504040204" pitchFamily="34" charset="0"/>
              </a:rPr>
              <a:t>nonhomogeneous system solution method (NSS) suffers from lack of accuracy. There are many far more stable numerical methods which can determine the singularity of a matrix. For example, these methods include the QR factorization with column pivoting, or the singular value decomposition (SVD)</a:t>
            </a:r>
            <a:r>
              <a:rPr lang="hr-HR" altLang="sr-Latn-RS" sz="3300">
                <a:latin typeface="Tahoma" panose="020B0604030504040204" pitchFamily="34" charset="0"/>
              </a:rPr>
              <a:t>.</a:t>
            </a:r>
          </a:p>
        </p:txBody>
      </p:sp>
      <p:grpSp>
        <p:nvGrpSpPr>
          <p:cNvPr id="3104" name="Group 3103">
            <a:extLst>
              <a:ext uri="{FF2B5EF4-FFF2-40B4-BE49-F238E27FC236}">
                <a16:creationId xmlns:a16="http://schemas.microsoft.com/office/drawing/2014/main" id="{5F7C2538-D8F0-D081-E52C-4DF2DDB4D38D}"/>
              </a:ext>
            </a:extLst>
          </p:cNvPr>
          <p:cNvGrpSpPr>
            <a:grpSpLocks noGrp="1" noUngrp="1" noRot="1" noMove="1" noResize="1"/>
          </p:cNvGrpSpPr>
          <p:nvPr/>
        </p:nvGrpSpPr>
        <p:grpSpPr>
          <a:xfrm>
            <a:off x="-360000" y="-360000"/>
            <a:ext cx="30960000" cy="5400000"/>
            <a:chOff x="-360000" y="-360000"/>
            <a:chExt cx="30960000" cy="5400000"/>
          </a:xfrm>
        </p:grpSpPr>
        <p:sp>
          <p:nvSpPr>
            <p:cNvPr id="2" name="Rectangle 1">
              <a:extLst>
                <a:ext uri="{FF2B5EF4-FFF2-40B4-BE49-F238E27FC236}">
                  <a16:creationId xmlns:a16="http://schemas.microsoft.com/office/drawing/2014/main" id="{1CBA23BB-0237-4FA0-BA55-17AE40D9600A}"/>
                </a:ext>
              </a:extLst>
            </p:cNvPr>
            <p:cNvSpPr>
              <a:spLocks noGrp="1" noRot="1" noMove="1" noResize="1" noEditPoints="1" noAdjustHandles="1" noChangeArrowheads="1" noChangeShapeType="1"/>
            </p:cNvSpPr>
            <p:nvPr/>
          </p:nvSpPr>
          <p:spPr bwMode="auto">
            <a:xfrm>
              <a:off x="-360000" y="-360000"/>
              <a:ext cx="30960000" cy="5400000"/>
            </a:xfrm>
            <a:prstGeom prst="rect">
              <a:avLst/>
            </a:prstGeom>
            <a:solidFill>
              <a:srgbClr val="3F33BD"/>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hr-HR" dirty="0">
                <a:solidFill>
                  <a:schemeClr val="bg1"/>
                </a:solidFill>
              </a:endParaRPr>
            </a:p>
          </p:txBody>
        </p:sp>
        <p:grpSp>
          <p:nvGrpSpPr>
            <p:cNvPr id="3095" name="Group 3">
              <a:extLst>
                <a:ext uri="{FF2B5EF4-FFF2-40B4-BE49-F238E27FC236}">
                  <a16:creationId xmlns:a16="http://schemas.microsoft.com/office/drawing/2014/main" id="{C5386A4F-FF8A-4677-B8E0-8094D52FCB8B}"/>
                </a:ext>
              </a:extLst>
            </p:cNvPr>
            <p:cNvGrpSpPr>
              <a:grpSpLocks noGrp="1" noUngrp="1" noRot="1" noMove="1" noResize="1"/>
            </p:cNvGrpSpPr>
            <p:nvPr/>
          </p:nvGrpSpPr>
          <p:grpSpPr bwMode="auto">
            <a:xfrm>
              <a:off x="1721087" y="951609"/>
              <a:ext cx="12510039" cy="2563099"/>
              <a:chOff x="1659604" y="951609"/>
              <a:chExt cx="12510039" cy="2563099"/>
            </a:xfrm>
            <a:solidFill>
              <a:srgbClr val="18527F"/>
            </a:solidFill>
          </p:grpSpPr>
          <p:sp>
            <p:nvSpPr>
              <p:cNvPr id="3099" name="TextBox 2">
                <a:extLst>
                  <a:ext uri="{FF2B5EF4-FFF2-40B4-BE49-F238E27FC236}">
                    <a16:creationId xmlns:a16="http://schemas.microsoft.com/office/drawing/2014/main" id="{72570536-266F-4D69-8682-98D74EBA0BD5}"/>
                  </a:ext>
                </a:extLst>
              </p:cNvPr>
              <p:cNvSpPr txBox="1">
                <a:spLocks noGrp="1" noRot="1" noMove="1" noResize="1" noEditPoints="1" noAdjustHandles="1" noChangeArrowheads="1" noChangeShapeType="1"/>
              </p:cNvSpPr>
              <p:nvPr/>
            </p:nvSpPr>
            <p:spPr bwMode="auto">
              <a:xfrm>
                <a:off x="1724933" y="2652934"/>
                <a:ext cx="12444710" cy="8617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en-GB" sz="5000" b="0" i="0" u="none" strike="noStrike" dirty="0">
                    <a:solidFill>
                      <a:schemeClr val="bg1"/>
                    </a:solidFill>
                    <a:effectLst/>
                    <a:latin typeface="Varela Round" panose="020F0502020204030204" pitchFamily="34" charset="0"/>
                  </a:rPr>
                  <a:t>European Conference on Fracture 2024</a:t>
                </a:r>
                <a:endParaRPr lang="hr-HR" altLang="sr-Latn-RS" sz="5000" b="1" dirty="0">
                  <a:solidFill>
                    <a:schemeClr val="bg1"/>
                  </a:solidFill>
                  <a:latin typeface="Trebuchet MS" panose="020B0603020202020204" pitchFamily="34" charset="0"/>
                </a:endParaRPr>
              </a:p>
            </p:txBody>
          </p:sp>
          <p:sp>
            <p:nvSpPr>
              <p:cNvPr id="3100" name="TextBox 3">
                <a:extLst>
                  <a:ext uri="{FF2B5EF4-FFF2-40B4-BE49-F238E27FC236}">
                    <a16:creationId xmlns:a16="http://schemas.microsoft.com/office/drawing/2014/main" id="{9AEBC8C7-46B6-4410-8F15-1922002FCDA5}"/>
                  </a:ext>
                </a:extLst>
              </p:cNvPr>
              <p:cNvSpPr txBox="1">
                <a:spLocks noGrp="1" noRot="1" noMove="1" noResize="1" noEditPoints="1" noAdjustHandles="1" noChangeArrowheads="1" noChangeShapeType="1"/>
              </p:cNvSpPr>
              <p:nvPr/>
            </p:nvSpPr>
            <p:spPr bwMode="auto">
              <a:xfrm>
                <a:off x="1659604" y="951609"/>
                <a:ext cx="8340254" cy="17851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0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8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88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8800">
                    <a:solidFill>
                      <a:schemeClr val="tx1"/>
                    </a:solidFill>
                    <a:latin typeface="Calibri" panose="020F0502020204030204" pitchFamily="34" charset="0"/>
                  </a:defRPr>
                </a:lvl9pPr>
              </a:lstStyle>
              <a:p>
                <a:pPr eaLnBrk="1" hangingPunct="1">
                  <a:spcBef>
                    <a:spcPct val="0"/>
                  </a:spcBef>
                  <a:buFontTx/>
                  <a:buNone/>
                  <a:defRPr/>
                </a:pPr>
                <a:r>
                  <a:rPr lang="hr-HR" altLang="sr-Latn-RS" sz="11000" dirty="0">
                    <a:solidFill>
                      <a:schemeClr val="bg1"/>
                    </a:solidFill>
                    <a:latin typeface="Varela Round" pitchFamily="2" charset="-79"/>
                    <a:cs typeface="Varela Round" pitchFamily="2" charset="-79"/>
                  </a:rPr>
                  <a:t>ECF24</a:t>
                </a:r>
              </a:p>
            </p:txBody>
          </p:sp>
        </p:grpSp>
        <p:sp>
          <p:nvSpPr>
            <p:cNvPr id="5" name="TextBox 2">
              <a:extLst>
                <a:ext uri="{FF2B5EF4-FFF2-40B4-BE49-F238E27FC236}">
                  <a16:creationId xmlns:a16="http://schemas.microsoft.com/office/drawing/2014/main" id="{1338A023-31E9-9ECC-D989-F6B9A8693161}"/>
                </a:ext>
              </a:extLst>
            </p:cNvPr>
            <p:cNvSpPr txBox="1">
              <a:spLocks noGrp="1" noRot="1" noMove="1" noResize="1" noEditPoints="1" noAdjustHandles="1" noChangeArrowheads="1" noChangeShapeType="1"/>
            </p:cNvSpPr>
            <p:nvPr/>
          </p:nvSpPr>
          <p:spPr bwMode="auto">
            <a:xfrm>
              <a:off x="1823755" y="3566518"/>
              <a:ext cx="17629286"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en-GB" sz="4000" b="0" i="0" u="none" strike="noStrike" dirty="0">
                  <a:solidFill>
                    <a:schemeClr val="bg1"/>
                  </a:solidFill>
                  <a:effectLst/>
                  <a:latin typeface="Open Sans" panose="020F0502020204030204" pitchFamily="34" charset="0"/>
                </a:rPr>
                <a:t>August 26 - 30, 2024. Zagreb, Croatia</a:t>
              </a:r>
            </a:p>
          </p:txBody>
        </p:sp>
        <p:grpSp>
          <p:nvGrpSpPr>
            <p:cNvPr id="3102" name="Group 3101">
              <a:extLst>
                <a:ext uri="{FF2B5EF4-FFF2-40B4-BE49-F238E27FC236}">
                  <a16:creationId xmlns:a16="http://schemas.microsoft.com/office/drawing/2014/main" id="{7BD2A61B-9A5D-FFFC-6D2F-E7482A3A5B1C}"/>
                </a:ext>
              </a:extLst>
            </p:cNvPr>
            <p:cNvGrpSpPr>
              <a:grpSpLocks noGrp="1" noUngrp="1" noRot="1" noMove="1" noResize="1"/>
            </p:cNvGrpSpPr>
            <p:nvPr/>
          </p:nvGrpSpPr>
          <p:grpSpPr>
            <a:xfrm>
              <a:off x="17575006" y="1599681"/>
              <a:ext cx="9949069" cy="1800000"/>
              <a:chOff x="17575006" y="1593296"/>
              <a:chExt cx="9949069" cy="1800000"/>
            </a:xfrm>
          </p:grpSpPr>
          <p:sp>
            <p:nvSpPr>
              <p:cNvPr id="7" name="Freeform 6">
                <a:extLst>
                  <a:ext uri="{FF2B5EF4-FFF2-40B4-BE49-F238E27FC236}">
                    <a16:creationId xmlns:a16="http://schemas.microsoft.com/office/drawing/2014/main" id="{D6B36AD6-FF5D-74D4-DA6E-3C63FCC56216}"/>
                  </a:ext>
                </a:extLst>
              </p:cNvPr>
              <p:cNvSpPr>
                <a:spLocks noGrp="1" noRot="1" noMove="1" noResize="1" noEditPoints="1" noAdjustHandles="1" noChangeArrowheads="1" noChangeShapeType="1"/>
              </p:cNvSpPr>
              <p:nvPr/>
            </p:nvSpPr>
            <p:spPr>
              <a:xfrm>
                <a:off x="25724075" y="1593296"/>
                <a:ext cx="1800000" cy="1800000"/>
              </a:xfrm>
              <a:custGeom>
                <a:avLst/>
                <a:gdLst>
                  <a:gd name="connsiteX0" fmla="*/ 2224851 w 2324455"/>
                  <a:gd name="connsiteY0" fmla="*/ 1335996 h 2324404"/>
                  <a:gd name="connsiteX1" fmla="*/ 2230759 w 2324455"/>
                  <a:gd name="connsiteY1" fmla="*/ 1336818 h 2324404"/>
                  <a:gd name="connsiteX2" fmla="*/ 2232506 w 2324455"/>
                  <a:gd name="connsiteY2" fmla="*/ 1322484 h 2324404"/>
                  <a:gd name="connsiteX3" fmla="*/ 2237387 w 2324455"/>
                  <a:gd name="connsiteY3" fmla="*/ 1287137 h 2324404"/>
                  <a:gd name="connsiteX4" fmla="*/ 2239647 w 2324455"/>
                  <a:gd name="connsiteY4" fmla="*/ 1273059 h 2324404"/>
                  <a:gd name="connsiteX5" fmla="*/ 2233688 w 2324455"/>
                  <a:gd name="connsiteY5" fmla="*/ 1272289 h 2324404"/>
                  <a:gd name="connsiteX6" fmla="*/ 2230400 w 2324455"/>
                  <a:gd name="connsiteY6" fmla="*/ 1284157 h 2324404"/>
                  <a:gd name="connsiteX7" fmla="*/ 2227009 w 2324455"/>
                  <a:gd name="connsiteY7" fmla="*/ 1289192 h 2324404"/>
                  <a:gd name="connsiteX8" fmla="*/ 2221820 w 2324455"/>
                  <a:gd name="connsiteY8" fmla="*/ 1290990 h 2324404"/>
                  <a:gd name="connsiteX9" fmla="*/ 2212983 w 2324455"/>
                  <a:gd name="connsiteY9" fmla="*/ 1290476 h 2324404"/>
                  <a:gd name="connsiteX10" fmla="*/ 2119528 w 2324455"/>
                  <a:gd name="connsiteY10" fmla="*/ 1277581 h 2324404"/>
                  <a:gd name="connsiteX11" fmla="*/ 2110742 w 2324455"/>
                  <a:gd name="connsiteY11" fmla="*/ 1275628 h 2324404"/>
                  <a:gd name="connsiteX12" fmla="*/ 2104269 w 2324455"/>
                  <a:gd name="connsiteY12" fmla="*/ 1266740 h 2324404"/>
                  <a:gd name="connsiteX13" fmla="*/ 2104577 w 2324455"/>
                  <a:gd name="connsiteY13" fmla="*/ 1254410 h 2324404"/>
                  <a:gd name="connsiteX14" fmla="*/ 2098669 w 2324455"/>
                  <a:gd name="connsiteY14" fmla="*/ 1253587 h 2324404"/>
                  <a:gd name="connsiteX15" fmla="*/ 2096922 w 2324455"/>
                  <a:gd name="connsiteY15" fmla="*/ 1267613 h 2324404"/>
                  <a:gd name="connsiteX16" fmla="*/ 2095586 w 2324455"/>
                  <a:gd name="connsiteY16" fmla="*/ 1277529 h 2324404"/>
                  <a:gd name="connsiteX17" fmla="*/ 2093377 w 2324455"/>
                  <a:gd name="connsiteY17" fmla="*/ 1293199 h 2324404"/>
                  <a:gd name="connsiteX18" fmla="*/ 2091990 w 2324455"/>
                  <a:gd name="connsiteY18" fmla="*/ 1303064 h 2324404"/>
                  <a:gd name="connsiteX19" fmla="*/ 2089883 w 2324455"/>
                  <a:gd name="connsiteY19" fmla="*/ 1317295 h 2324404"/>
                  <a:gd name="connsiteX20" fmla="*/ 2095740 w 2324455"/>
                  <a:gd name="connsiteY20" fmla="*/ 1318117 h 2324404"/>
                  <a:gd name="connsiteX21" fmla="*/ 2098771 w 2324455"/>
                  <a:gd name="connsiteY21" fmla="*/ 1306146 h 2324404"/>
                  <a:gd name="connsiteX22" fmla="*/ 2102265 w 2324455"/>
                  <a:gd name="connsiteY22" fmla="*/ 1301060 h 2324404"/>
                  <a:gd name="connsiteX23" fmla="*/ 2107454 w 2324455"/>
                  <a:gd name="connsiteY23" fmla="*/ 1299313 h 2324404"/>
                  <a:gd name="connsiteX24" fmla="*/ 2116394 w 2324455"/>
                  <a:gd name="connsiteY24" fmla="*/ 1299878 h 2324404"/>
                  <a:gd name="connsiteX25" fmla="*/ 2209951 w 2324455"/>
                  <a:gd name="connsiteY25" fmla="*/ 1312825 h 2324404"/>
                  <a:gd name="connsiteX26" fmla="*/ 2218480 w 2324455"/>
                  <a:gd name="connsiteY26" fmla="*/ 1314778 h 2324404"/>
                  <a:gd name="connsiteX27" fmla="*/ 2223053 w 2324455"/>
                  <a:gd name="connsiteY27" fmla="*/ 1317809 h 2324404"/>
                  <a:gd name="connsiteX28" fmla="*/ 2224954 w 2324455"/>
                  <a:gd name="connsiteY28" fmla="*/ 1323615 h 2324404"/>
                  <a:gd name="connsiteX29" fmla="*/ 2224851 w 2324455"/>
                  <a:gd name="connsiteY29" fmla="*/ 1335996 h 2324404"/>
                  <a:gd name="connsiteX30" fmla="*/ 2169620 w 2324455"/>
                  <a:gd name="connsiteY30" fmla="*/ 1477797 h 2324404"/>
                  <a:gd name="connsiteX31" fmla="*/ 2180050 w 2324455"/>
                  <a:gd name="connsiteY31" fmla="*/ 1480623 h 2324404"/>
                  <a:gd name="connsiteX32" fmla="*/ 2187962 w 2324455"/>
                  <a:gd name="connsiteY32" fmla="*/ 1482730 h 2324404"/>
                  <a:gd name="connsiteX33" fmla="*/ 2197621 w 2324455"/>
                  <a:gd name="connsiteY33" fmla="*/ 1485812 h 2324404"/>
                  <a:gd name="connsiteX34" fmla="*/ 2199984 w 2324455"/>
                  <a:gd name="connsiteY34" fmla="*/ 1471992 h 2324404"/>
                  <a:gd name="connsiteX35" fmla="*/ 2201269 w 2324455"/>
                  <a:gd name="connsiteY35" fmla="*/ 1466237 h 2324404"/>
                  <a:gd name="connsiteX36" fmla="*/ 2209746 w 2324455"/>
                  <a:gd name="connsiteY36" fmla="*/ 1433613 h 2324404"/>
                  <a:gd name="connsiteX37" fmla="*/ 2213188 w 2324455"/>
                  <a:gd name="connsiteY37" fmla="*/ 1419844 h 2324404"/>
                  <a:gd name="connsiteX38" fmla="*/ 2220843 w 2324455"/>
                  <a:gd name="connsiteY38" fmla="*/ 1391792 h 2324404"/>
                  <a:gd name="connsiteX39" fmla="*/ 2224748 w 2324455"/>
                  <a:gd name="connsiteY39" fmla="*/ 1378126 h 2324404"/>
                  <a:gd name="connsiteX40" fmla="*/ 2219353 w 2324455"/>
                  <a:gd name="connsiteY40" fmla="*/ 1376636 h 2324404"/>
                  <a:gd name="connsiteX41" fmla="*/ 2214627 w 2324455"/>
                  <a:gd name="connsiteY41" fmla="*/ 1388144 h 2324404"/>
                  <a:gd name="connsiteX42" fmla="*/ 2210619 w 2324455"/>
                  <a:gd name="connsiteY42" fmla="*/ 1392665 h 2324404"/>
                  <a:gd name="connsiteX43" fmla="*/ 2205225 w 2324455"/>
                  <a:gd name="connsiteY43" fmla="*/ 1393898 h 2324404"/>
                  <a:gd name="connsiteX44" fmla="*/ 2196542 w 2324455"/>
                  <a:gd name="connsiteY44" fmla="*/ 1392306 h 2324404"/>
                  <a:gd name="connsiteX45" fmla="*/ 2105039 w 2324455"/>
                  <a:gd name="connsiteY45" fmla="*/ 1368004 h 2324404"/>
                  <a:gd name="connsiteX46" fmla="*/ 2096459 w 2324455"/>
                  <a:gd name="connsiteY46" fmla="*/ 1364922 h 2324404"/>
                  <a:gd name="connsiteX47" fmla="*/ 2091167 w 2324455"/>
                  <a:gd name="connsiteY47" fmla="*/ 1355314 h 2324404"/>
                  <a:gd name="connsiteX48" fmla="*/ 2092966 w 2324455"/>
                  <a:gd name="connsiteY48" fmla="*/ 1343138 h 2324404"/>
                  <a:gd name="connsiteX49" fmla="*/ 2087211 w 2324455"/>
                  <a:gd name="connsiteY49" fmla="*/ 1341545 h 2324404"/>
                  <a:gd name="connsiteX50" fmla="*/ 2083821 w 2324455"/>
                  <a:gd name="connsiteY50" fmla="*/ 1355314 h 2324404"/>
                  <a:gd name="connsiteX51" fmla="*/ 2081252 w 2324455"/>
                  <a:gd name="connsiteY51" fmla="*/ 1365025 h 2324404"/>
                  <a:gd name="connsiteX52" fmla="*/ 2079351 w 2324455"/>
                  <a:gd name="connsiteY52" fmla="*/ 1372680 h 2324404"/>
                  <a:gd name="connsiteX53" fmla="*/ 2063886 w 2324455"/>
                  <a:gd name="connsiteY53" fmla="*/ 1428732 h 2324404"/>
                  <a:gd name="connsiteX54" fmla="*/ 2062653 w 2324455"/>
                  <a:gd name="connsiteY54" fmla="*/ 1433356 h 2324404"/>
                  <a:gd name="connsiteX55" fmla="*/ 2060958 w 2324455"/>
                  <a:gd name="connsiteY55" fmla="*/ 1439059 h 2324404"/>
                  <a:gd name="connsiteX56" fmla="*/ 2059005 w 2324455"/>
                  <a:gd name="connsiteY56" fmla="*/ 1444916 h 2324404"/>
                  <a:gd name="connsiteX57" fmla="*/ 2056334 w 2324455"/>
                  <a:gd name="connsiteY57" fmla="*/ 1451903 h 2324404"/>
                  <a:gd name="connsiteX58" fmla="*/ 2075446 w 2324455"/>
                  <a:gd name="connsiteY58" fmla="*/ 1458736 h 2324404"/>
                  <a:gd name="connsiteX59" fmla="*/ 2094558 w 2324455"/>
                  <a:gd name="connsiteY59" fmla="*/ 1466597 h 2324404"/>
                  <a:gd name="connsiteX60" fmla="*/ 2096100 w 2324455"/>
                  <a:gd name="connsiteY60" fmla="*/ 1460946 h 2324404"/>
                  <a:gd name="connsiteX61" fmla="*/ 2082690 w 2324455"/>
                  <a:gd name="connsiteY61" fmla="*/ 1450722 h 2324404"/>
                  <a:gd name="connsiteX62" fmla="*/ 2075960 w 2324455"/>
                  <a:gd name="connsiteY62" fmla="*/ 1441011 h 2324404"/>
                  <a:gd name="connsiteX63" fmla="*/ 2073802 w 2324455"/>
                  <a:gd name="connsiteY63" fmla="*/ 1429862 h 2324404"/>
                  <a:gd name="connsiteX64" fmla="*/ 2081200 w 2324455"/>
                  <a:gd name="connsiteY64" fmla="*/ 1400475 h 2324404"/>
                  <a:gd name="connsiteX65" fmla="*/ 2087725 w 2324455"/>
                  <a:gd name="connsiteY65" fmla="*/ 1392563 h 2324404"/>
                  <a:gd name="connsiteX66" fmla="*/ 2097333 w 2324455"/>
                  <a:gd name="connsiteY66" fmla="*/ 1390559 h 2324404"/>
                  <a:gd name="connsiteX67" fmla="*/ 2142236 w 2324455"/>
                  <a:gd name="connsiteY67" fmla="*/ 1401348 h 2324404"/>
                  <a:gd name="connsiteX68" fmla="*/ 2134324 w 2324455"/>
                  <a:gd name="connsiteY68" fmla="*/ 1426677 h 2324404"/>
                  <a:gd name="connsiteX69" fmla="*/ 2129084 w 2324455"/>
                  <a:gd name="connsiteY69" fmla="*/ 1434178 h 2324404"/>
                  <a:gd name="connsiteX70" fmla="*/ 2122456 w 2324455"/>
                  <a:gd name="connsiteY70" fmla="*/ 1437261 h 2324404"/>
                  <a:gd name="connsiteX71" fmla="*/ 2110485 w 2324455"/>
                  <a:gd name="connsiteY71" fmla="*/ 1436336 h 2324404"/>
                  <a:gd name="connsiteX72" fmla="*/ 2108995 w 2324455"/>
                  <a:gd name="connsiteY72" fmla="*/ 1442090 h 2324404"/>
                  <a:gd name="connsiteX73" fmla="*/ 2121120 w 2324455"/>
                  <a:gd name="connsiteY73" fmla="*/ 1444916 h 2324404"/>
                  <a:gd name="connsiteX74" fmla="*/ 2129135 w 2324455"/>
                  <a:gd name="connsiteY74" fmla="*/ 1446611 h 2324404"/>
                  <a:gd name="connsiteX75" fmla="*/ 2141312 w 2324455"/>
                  <a:gd name="connsiteY75" fmla="*/ 1449900 h 2324404"/>
                  <a:gd name="connsiteX76" fmla="*/ 2149018 w 2324455"/>
                  <a:gd name="connsiteY76" fmla="*/ 1452314 h 2324404"/>
                  <a:gd name="connsiteX77" fmla="*/ 2160373 w 2324455"/>
                  <a:gd name="connsiteY77" fmla="*/ 1455757 h 2324404"/>
                  <a:gd name="connsiteX78" fmla="*/ 2161914 w 2324455"/>
                  <a:gd name="connsiteY78" fmla="*/ 1450105 h 2324404"/>
                  <a:gd name="connsiteX79" fmla="*/ 2152409 w 2324455"/>
                  <a:gd name="connsiteY79" fmla="*/ 1445224 h 2324404"/>
                  <a:gd name="connsiteX80" fmla="*/ 2147271 w 2324455"/>
                  <a:gd name="connsiteY80" fmla="*/ 1438494 h 2324404"/>
                  <a:gd name="connsiteX81" fmla="*/ 2145216 w 2324455"/>
                  <a:gd name="connsiteY81" fmla="*/ 1428167 h 2324404"/>
                  <a:gd name="connsiteX82" fmla="*/ 2150148 w 2324455"/>
                  <a:gd name="connsiteY82" fmla="*/ 1403249 h 2324404"/>
                  <a:gd name="connsiteX83" fmla="*/ 2205636 w 2324455"/>
                  <a:gd name="connsiteY83" fmla="*/ 1417943 h 2324404"/>
                  <a:gd name="connsiteX84" fmla="*/ 2194538 w 2324455"/>
                  <a:gd name="connsiteY84" fmla="*/ 1451903 h 2324404"/>
                  <a:gd name="connsiteX85" fmla="*/ 2185393 w 2324455"/>
                  <a:gd name="connsiteY85" fmla="*/ 1463874 h 2324404"/>
                  <a:gd name="connsiteX86" fmla="*/ 2174912 w 2324455"/>
                  <a:gd name="connsiteY86" fmla="*/ 1468601 h 2324404"/>
                  <a:gd name="connsiteX87" fmla="*/ 2159551 w 2324455"/>
                  <a:gd name="connsiteY87" fmla="*/ 1469885 h 2324404"/>
                  <a:gd name="connsiteX88" fmla="*/ 2158061 w 2324455"/>
                  <a:gd name="connsiteY88" fmla="*/ 1475228 h 2324404"/>
                  <a:gd name="connsiteX89" fmla="*/ 2169620 w 2324455"/>
                  <a:gd name="connsiteY89" fmla="*/ 1477797 h 2324404"/>
                  <a:gd name="connsiteX90" fmla="*/ 1991239 w 2324455"/>
                  <a:gd name="connsiteY90" fmla="*/ 1600589 h 2324404"/>
                  <a:gd name="connsiteX91" fmla="*/ 2089318 w 2324455"/>
                  <a:gd name="connsiteY91" fmla="*/ 1646057 h 2324404"/>
                  <a:gd name="connsiteX92" fmla="*/ 2102676 w 2324455"/>
                  <a:gd name="connsiteY92" fmla="*/ 1653148 h 2324404"/>
                  <a:gd name="connsiteX93" fmla="*/ 2110074 w 2324455"/>
                  <a:gd name="connsiteY93" fmla="*/ 1659416 h 2324404"/>
                  <a:gd name="connsiteX94" fmla="*/ 2112027 w 2324455"/>
                  <a:gd name="connsiteY94" fmla="*/ 1666300 h 2324404"/>
                  <a:gd name="connsiteX95" fmla="*/ 2109047 w 2324455"/>
                  <a:gd name="connsiteY95" fmla="*/ 1678220 h 2324404"/>
                  <a:gd name="connsiteX96" fmla="*/ 2114493 w 2324455"/>
                  <a:gd name="connsiteY96" fmla="*/ 1680840 h 2324404"/>
                  <a:gd name="connsiteX97" fmla="*/ 2118911 w 2324455"/>
                  <a:gd name="connsiteY97" fmla="*/ 1670616 h 2324404"/>
                  <a:gd name="connsiteX98" fmla="*/ 2131704 w 2324455"/>
                  <a:gd name="connsiteY98" fmla="*/ 1643026 h 2324404"/>
                  <a:gd name="connsiteX99" fmla="*/ 2136945 w 2324455"/>
                  <a:gd name="connsiteY99" fmla="*/ 1632186 h 2324404"/>
                  <a:gd name="connsiteX100" fmla="*/ 2131499 w 2324455"/>
                  <a:gd name="connsiteY100" fmla="*/ 1629668 h 2324404"/>
                  <a:gd name="connsiteX101" fmla="*/ 2124254 w 2324455"/>
                  <a:gd name="connsiteY101" fmla="*/ 1641742 h 2324404"/>
                  <a:gd name="connsiteX102" fmla="*/ 2118346 w 2324455"/>
                  <a:gd name="connsiteY102" fmla="*/ 1645133 h 2324404"/>
                  <a:gd name="connsiteX103" fmla="*/ 2108995 w 2324455"/>
                  <a:gd name="connsiteY103" fmla="*/ 1644157 h 2324404"/>
                  <a:gd name="connsiteX104" fmla="*/ 2093223 w 2324455"/>
                  <a:gd name="connsiteY104" fmla="*/ 1637632 h 2324404"/>
                  <a:gd name="connsiteX105" fmla="*/ 2031621 w 2324455"/>
                  <a:gd name="connsiteY105" fmla="*/ 1608963 h 2324404"/>
                  <a:gd name="connsiteX106" fmla="*/ 2029309 w 2324455"/>
                  <a:gd name="connsiteY106" fmla="*/ 1609426 h 2324404"/>
                  <a:gd name="connsiteX107" fmla="*/ 2167411 w 2324455"/>
                  <a:gd name="connsiteY107" fmla="*/ 1566423 h 2324404"/>
                  <a:gd name="connsiteX108" fmla="*/ 2179588 w 2324455"/>
                  <a:gd name="connsiteY108" fmla="*/ 1540066 h 2324404"/>
                  <a:gd name="connsiteX109" fmla="*/ 2174296 w 2324455"/>
                  <a:gd name="connsiteY109" fmla="*/ 1537549 h 2324404"/>
                  <a:gd name="connsiteX110" fmla="*/ 2167463 w 2324455"/>
                  <a:gd name="connsiteY110" fmla="*/ 1548492 h 2324404"/>
                  <a:gd name="connsiteX111" fmla="*/ 2161400 w 2324455"/>
                  <a:gd name="connsiteY111" fmla="*/ 1551421 h 2324404"/>
                  <a:gd name="connsiteX112" fmla="*/ 2149583 w 2324455"/>
                  <a:gd name="connsiteY112" fmla="*/ 1549212 h 2324404"/>
                  <a:gd name="connsiteX113" fmla="*/ 2075395 w 2324455"/>
                  <a:gd name="connsiteY113" fmla="*/ 1515662 h 2324404"/>
                  <a:gd name="connsiteX114" fmla="*/ 2061883 w 2324455"/>
                  <a:gd name="connsiteY114" fmla="*/ 1508521 h 2324404"/>
                  <a:gd name="connsiteX115" fmla="*/ 2054690 w 2324455"/>
                  <a:gd name="connsiteY115" fmla="*/ 1502099 h 2324404"/>
                  <a:gd name="connsiteX116" fmla="*/ 2052532 w 2324455"/>
                  <a:gd name="connsiteY116" fmla="*/ 1495111 h 2324404"/>
                  <a:gd name="connsiteX117" fmla="*/ 2055666 w 2324455"/>
                  <a:gd name="connsiteY117" fmla="*/ 1483500 h 2324404"/>
                  <a:gd name="connsiteX118" fmla="*/ 2050323 w 2324455"/>
                  <a:gd name="connsiteY118" fmla="*/ 1480983 h 2324404"/>
                  <a:gd name="connsiteX119" fmla="*/ 2046161 w 2324455"/>
                  <a:gd name="connsiteY119" fmla="*/ 1490436 h 2324404"/>
                  <a:gd name="connsiteX120" fmla="*/ 2043078 w 2324455"/>
                  <a:gd name="connsiteY120" fmla="*/ 1497064 h 2324404"/>
                  <a:gd name="connsiteX121" fmla="*/ 2037170 w 2324455"/>
                  <a:gd name="connsiteY121" fmla="*/ 1509754 h 2324404"/>
                  <a:gd name="connsiteX122" fmla="*/ 2033368 w 2324455"/>
                  <a:gd name="connsiteY122" fmla="*/ 1517974 h 2324404"/>
                  <a:gd name="connsiteX123" fmla="*/ 2027871 w 2324455"/>
                  <a:gd name="connsiteY123" fmla="*/ 1529380 h 2324404"/>
                  <a:gd name="connsiteX124" fmla="*/ 2033214 w 2324455"/>
                  <a:gd name="connsiteY124" fmla="*/ 1531846 h 2324404"/>
                  <a:gd name="connsiteX125" fmla="*/ 2040150 w 2324455"/>
                  <a:gd name="connsiteY125" fmla="*/ 1520338 h 2324404"/>
                  <a:gd name="connsiteX126" fmla="*/ 2046161 w 2324455"/>
                  <a:gd name="connsiteY126" fmla="*/ 1516638 h 2324404"/>
                  <a:gd name="connsiteX127" fmla="*/ 2055512 w 2324455"/>
                  <a:gd name="connsiteY127" fmla="*/ 1517409 h 2324404"/>
                  <a:gd name="connsiteX128" fmla="*/ 2071541 w 2324455"/>
                  <a:gd name="connsiteY128" fmla="*/ 1523883 h 2324404"/>
                  <a:gd name="connsiteX129" fmla="*/ 2132732 w 2324455"/>
                  <a:gd name="connsiteY129" fmla="*/ 1552346 h 2324404"/>
                  <a:gd name="connsiteX130" fmla="*/ 2135095 w 2324455"/>
                  <a:gd name="connsiteY130" fmla="*/ 1551883 h 2324404"/>
                  <a:gd name="connsiteX131" fmla="*/ 1993705 w 2324455"/>
                  <a:gd name="connsiteY131" fmla="*/ 1595245 h 2324404"/>
                  <a:gd name="connsiteX132" fmla="*/ 1991239 w 2324455"/>
                  <a:gd name="connsiteY132" fmla="*/ 1600589 h 2324404"/>
                  <a:gd name="connsiteX133" fmla="*/ 2009632 w 2324455"/>
                  <a:gd name="connsiteY133" fmla="*/ 1765663 h 2324404"/>
                  <a:gd name="connsiteX134" fmla="*/ 2020062 w 2324455"/>
                  <a:gd name="connsiteY134" fmla="*/ 1771829 h 2324404"/>
                  <a:gd name="connsiteX135" fmla="*/ 2035166 w 2324455"/>
                  <a:gd name="connsiteY135" fmla="*/ 1781539 h 2324404"/>
                  <a:gd name="connsiteX136" fmla="*/ 2043387 w 2324455"/>
                  <a:gd name="connsiteY136" fmla="*/ 1787447 h 2324404"/>
                  <a:gd name="connsiteX137" fmla="*/ 2045647 w 2324455"/>
                  <a:gd name="connsiteY137" fmla="*/ 1784005 h 2324404"/>
                  <a:gd name="connsiteX138" fmla="*/ 2050682 w 2324455"/>
                  <a:gd name="connsiteY138" fmla="*/ 1777891 h 2324404"/>
                  <a:gd name="connsiteX139" fmla="*/ 2055820 w 2324455"/>
                  <a:gd name="connsiteY139" fmla="*/ 1772651 h 2324404"/>
                  <a:gd name="connsiteX140" fmla="*/ 2061317 w 2324455"/>
                  <a:gd name="connsiteY140" fmla="*/ 1766691 h 2324404"/>
                  <a:gd name="connsiteX141" fmla="*/ 2074573 w 2324455"/>
                  <a:gd name="connsiteY141" fmla="*/ 1742184 h 2324404"/>
                  <a:gd name="connsiteX142" fmla="*/ 2076319 w 2324455"/>
                  <a:gd name="connsiteY142" fmla="*/ 1725949 h 2324404"/>
                  <a:gd name="connsiteX143" fmla="*/ 2071798 w 2324455"/>
                  <a:gd name="connsiteY143" fmla="*/ 1711204 h 2324404"/>
                  <a:gd name="connsiteX144" fmla="*/ 2048062 w 2324455"/>
                  <a:gd name="connsiteY144" fmla="*/ 1694403 h 2324404"/>
                  <a:gd name="connsiteX145" fmla="*/ 2035012 w 2324455"/>
                  <a:gd name="connsiteY145" fmla="*/ 1694866 h 2324404"/>
                  <a:gd name="connsiteX146" fmla="*/ 2020524 w 2324455"/>
                  <a:gd name="connsiteY146" fmla="*/ 1699644 h 2324404"/>
                  <a:gd name="connsiteX147" fmla="*/ 2003929 w 2324455"/>
                  <a:gd name="connsiteY147" fmla="*/ 1707607 h 2324404"/>
                  <a:gd name="connsiteX148" fmla="*/ 1989184 w 2324455"/>
                  <a:gd name="connsiteY148" fmla="*/ 1714749 h 2324404"/>
                  <a:gd name="connsiteX149" fmla="*/ 1978035 w 2324455"/>
                  <a:gd name="connsiteY149" fmla="*/ 1718242 h 2324404"/>
                  <a:gd name="connsiteX150" fmla="*/ 1969609 w 2324455"/>
                  <a:gd name="connsiteY150" fmla="*/ 1718499 h 2324404"/>
                  <a:gd name="connsiteX151" fmla="*/ 1954607 w 2324455"/>
                  <a:gd name="connsiteY151" fmla="*/ 1708994 h 2324404"/>
                  <a:gd name="connsiteX152" fmla="*/ 1950240 w 2324455"/>
                  <a:gd name="connsiteY152" fmla="*/ 1701082 h 2324404"/>
                  <a:gd name="connsiteX153" fmla="*/ 1949726 w 2324455"/>
                  <a:gd name="connsiteY153" fmla="*/ 1691167 h 2324404"/>
                  <a:gd name="connsiteX154" fmla="*/ 1965499 w 2324455"/>
                  <a:gd name="connsiteY154" fmla="*/ 1668150 h 2324404"/>
                  <a:gd name="connsiteX155" fmla="*/ 1978035 w 2324455"/>
                  <a:gd name="connsiteY155" fmla="*/ 1663372 h 2324404"/>
                  <a:gd name="connsiteX156" fmla="*/ 1991393 w 2324455"/>
                  <a:gd name="connsiteY156" fmla="*/ 1663320 h 2324404"/>
                  <a:gd name="connsiteX157" fmla="*/ 2006549 w 2324455"/>
                  <a:gd name="connsiteY157" fmla="*/ 1666557 h 2324404"/>
                  <a:gd name="connsiteX158" fmla="*/ 2009632 w 2324455"/>
                  <a:gd name="connsiteY158" fmla="*/ 1661625 h 2324404"/>
                  <a:gd name="connsiteX159" fmla="*/ 1991393 w 2324455"/>
                  <a:gd name="connsiteY159" fmla="*/ 1652274 h 2324404"/>
                  <a:gd name="connsiteX160" fmla="*/ 1973925 w 2324455"/>
                  <a:gd name="connsiteY160" fmla="*/ 1642256 h 2324404"/>
                  <a:gd name="connsiteX161" fmla="*/ 1966989 w 2324455"/>
                  <a:gd name="connsiteY161" fmla="*/ 1651606 h 2324404"/>
                  <a:gd name="connsiteX162" fmla="*/ 1961697 w 2324455"/>
                  <a:gd name="connsiteY162" fmla="*/ 1657720 h 2324404"/>
                  <a:gd name="connsiteX163" fmla="*/ 1941300 w 2324455"/>
                  <a:gd name="connsiteY163" fmla="*/ 1690601 h 2324404"/>
                  <a:gd name="connsiteX164" fmla="*/ 1938937 w 2324455"/>
                  <a:gd name="connsiteY164" fmla="*/ 1708994 h 2324404"/>
                  <a:gd name="connsiteX165" fmla="*/ 1943612 w 2324455"/>
                  <a:gd name="connsiteY165" fmla="*/ 1725949 h 2324404"/>
                  <a:gd name="connsiteX166" fmla="*/ 1967965 w 2324455"/>
                  <a:gd name="connsiteY166" fmla="*/ 1744085 h 2324404"/>
                  <a:gd name="connsiteX167" fmla="*/ 1980809 w 2324455"/>
                  <a:gd name="connsiteY167" fmla="*/ 1743674 h 2324404"/>
                  <a:gd name="connsiteX168" fmla="*/ 1995452 w 2324455"/>
                  <a:gd name="connsiteY168" fmla="*/ 1738434 h 2324404"/>
                  <a:gd name="connsiteX169" fmla="*/ 2014256 w 2324455"/>
                  <a:gd name="connsiteY169" fmla="*/ 1729648 h 2324404"/>
                  <a:gd name="connsiteX170" fmla="*/ 2029875 w 2324455"/>
                  <a:gd name="connsiteY170" fmla="*/ 1722609 h 2324404"/>
                  <a:gd name="connsiteX171" fmla="*/ 2040561 w 2324455"/>
                  <a:gd name="connsiteY171" fmla="*/ 1719578 h 2324404"/>
                  <a:gd name="connsiteX172" fmla="*/ 2047497 w 2324455"/>
                  <a:gd name="connsiteY172" fmla="*/ 1719784 h 2324404"/>
                  <a:gd name="connsiteX173" fmla="*/ 2059982 w 2324455"/>
                  <a:gd name="connsiteY173" fmla="*/ 1728312 h 2324404"/>
                  <a:gd name="connsiteX174" fmla="*/ 2064349 w 2324455"/>
                  <a:gd name="connsiteY174" fmla="*/ 1735556 h 2324404"/>
                  <a:gd name="connsiteX175" fmla="*/ 2065171 w 2324455"/>
                  <a:gd name="connsiteY175" fmla="*/ 1743777 h 2324404"/>
                  <a:gd name="connsiteX176" fmla="*/ 2051504 w 2324455"/>
                  <a:gd name="connsiteY176" fmla="*/ 1763197 h 2324404"/>
                  <a:gd name="connsiteX177" fmla="*/ 2039996 w 2324455"/>
                  <a:gd name="connsiteY177" fmla="*/ 1766896 h 2324404"/>
                  <a:gd name="connsiteX178" fmla="*/ 2027408 w 2324455"/>
                  <a:gd name="connsiteY178" fmla="*/ 1765407 h 2324404"/>
                  <a:gd name="connsiteX179" fmla="*/ 2012766 w 2324455"/>
                  <a:gd name="connsiteY179" fmla="*/ 1760885 h 2324404"/>
                  <a:gd name="connsiteX180" fmla="*/ 2009632 w 2324455"/>
                  <a:gd name="connsiteY180" fmla="*/ 1765663 h 2324404"/>
                  <a:gd name="connsiteX181" fmla="*/ 1898246 w 2324455"/>
                  <a:gd name="connsiteY181" fmla="*/ 1785752 h 2324404"/>
                  <a:gd name="connsiteX182" fmla="*/ 1971613 w 2324455"/>
                  <a:gd name="connsiteY182" fmla="*/ 1844990 h 2324404"/>
                  <a:gd name="connsiteX183" fmla="*/ 1978035 w 2324455"/>
                  <a:gd name="connsiteY183" fmla="*/ 1851052 h 2324404"/>
                  <a:gd name="connsiteX184" fmla="*/ 1980296 w 2324455"/>
                  <a:gd name="connsiteY184" fmla="*/ 1856087 h 2324404"/>
                  <a:gd name="connsiteX185" fmla="*/ 1979011 w 2324455"/>
                  <a:gd name="connsiteY185" fmla="*/ 1861944 h 2324404"/>
                  <a:gd name="connsiteX186" fmla="*/ 1972538 w 2324455"/>
                  <a:gd name="connsiteY186" fmla="*/ 1872528 h 2324404"/>
                  <a:gd name="connsiteX187" fmla="*/ 1977162 w 2324455"/>
                  <a:gd name="connsiteY187" fmla="*/ 1876330 h 2324404"/>
                  <a:gd name="connsiteX188" fmla="*/ 1985998 w 2324455"/>
                  <a:gd name="connsiteY188" fmla="*/ 1864975 h 2324404"/>
                  <a:gd name="connsiteX189" fmla="*/ 2008502 w 2324455"/>
                  <a:gd name="connsiteY189" fmla="*/ 1837180 h 2324404"/>
                  <a:gd name="connsiteX190" fmla="*/ 2017544 w 2324455"/>
                  <a:gd name="connsiteY190" fmla="*/ 1826237 h 2324404"/>
                  <a:gd name="connsiteX191" fmla="*/ 2012920 w 2324455"/>
                  <a:gd name="connsiteY191" fmla="*/ 1822487 h 2324404"/>
                  <a:gd name="connsiteX192" fmla="*/ 2003980 w 2324455"/>
                  <a:gd name="connsiteY192" fmla="*/ 1831067 h 2324404"/>
                  <a:gd name="connsiteX193" fmla="*/ 1998483 w 2324455"/>
                  <a:gd name="connsiteY193" fmla="*/ 1833481 h 2324404"/>
                  <a:gd name="connsiteX194" fmla="*/ 1993037 w 2324455"/>
                  <a:gd name="connsiteY194" fmla="*/ 1832505 h 2324404"/>
                  <a:gd name="connsiteX195" fmla="*/ 1985793 w 2324455"/>
                  <a:gd name="connsiteY195" fmla="*/ 1827470 h 2324404"/>
                  <a:gd name="connsiteX196" fmla="*/ 1912426 w 2324455"/>
                  <a:gd name="connsiteY196" fmla="*/ 1768232 h 2324404"/>
                  <a:gd name="connsiteX197" fmla="*/ 1905850 w 2324455"/>
                  <a:gd name="connsiteY197" fmla="*/ 1762016 h 2324404"/>
                  <a:gd name="connsiteX198" fmla="*/ 1904874 w 2324455"/>
                  <a:gd name="connsiteY198" fmla="*/ 1751124 h 2324404"/>
                  <a:gd name="connsiteX199" fmla="*/ 1911450 w 2324455"/>
                  <a:gd name="connsiteY199" fmla="*/ 1740694 h 2324404"/>
                  <a:gd name="connsiteX200" fmla="*/ 1906878 w 2324455"/>
                  <a:gd name="connsiteY200" fmla="*/ 1736944 h 2324404"/>
                  <a:gd name="connsiteX201" fmla="*/ 1898144 w 2324455"/>
                  <a:gd name="connsiteY201" fmla="*/ 1748092 h 2324404"/>
                  <a:gd name="connsiteX202" fmla="*/ 1891824 w 2324455"/>
                  <a:gd name="connsiteY202" fmla="*/ 1755902 h 2324404"/>
                  <a:gd name="connsiteX203" fmla="*/ 1881806 w 2324455"/>
                  <a:gd name="connsiteY203" fmla="*/ 1768232 h 2324404"/>
                  <a:gd name="connsiteX204" fmla="*/ 1875640 w 2324455"/>
                  <a:gd name="connsiteY204" fmla="*/ 1775939 h 2324404"/>
                  <a:gd name="connsiteX205" fmla="*/ 1866392 w 2324455"/>
                  <a:gd name="connsiteY205" fmla="*/ 1786985 h 2324404"/>
                  <a:gd name="connsiteX206" fmla="*/ 1871119 w 2324455"/>
                  <a:gd name="connsiteY206" fmla="*/ 1790684 h 2324404"/>
                  <a:gd name="connsiteX207" fmla="*/ 1879905 w 2324455"/>
                  <a:gd name="connsiteY207" fmla="*/ 1782053 h 2324404"/>
                  <a:gd name="connsiteX208" fmla="*/ 1885402 w 2324455"/>
                  <a:gd name="connsiteY208" fmla="*/ 1779535 h 2324404"/>
                  <a:gd name="connsiteX209" fmla="*/ 1890745 w 2324455"/>
                  <a:gd name="connsiteY209" fmla="*/ 1780666 h 2324404"/>
                  <a:gd name="connsiteX210" fmla="*/ 1898246 w 2324455"/>
                  <a:gd name="connsiteY210" fmla="*/ 1785752 h 2324404"/>
                  <a:gd name="connsiteX211" fmla="*/ 1801400 w 2324455"/>
                  <a:gd name="connsiteY211" fmla="*/ 1865078 h 2324404"/>
                  <a:gd name="connsiteX212" fmla="*/ 1802017 w 2324455"/>
                  <a:gd name="connsiteY212" fmla="*/ 1882495 h 2324404"/>
                  <a:gd name="connsiteX213" fmla="*/ 1821746 w 2324455"/>
                  <a:gd name="connsiteY213" fmla="*/ 1905769 h 2324404"/>
                  <a:gd name="connsiteX214" fmla="*/ 1834333 w 2324455"/>
                  <a:gd name="connsiteY214" fmla="*/ 1908132 h 2324404"/>
                  <a:gd name="connsiteX215" fmla="*/ 1849798 w 2324455"/>
                  <a:gd name="connsiteY215" fmla="*/ 1906334 h 2324404"/>
                  <a:gd name="connsiteX216" fmla="*/ 1870040 w 2324455"/>
                  <a:gd name="connsiteY216" fmla="*/ 1902018 h 2324404"/>
                  <a:gd name="connsiteX217" fmla="*/ 1886789 w 2324455"/>
                  <a:gd name="connsiteY217" fmla="*/ 1898679 h 2324404"/>
                  <a:gd name="connsiteX218" fmla="*/ 1897989 w 2324455"/>
                  <a:gd name="connsiteY218" fmla="*/ 1898165 h 2324404"/>
                  <a:gd name="connsiteX219" fmla="*/ 1904668 w 2324455"/>
                  <a:gd name="connsiteY219" fmla="*/ 1899912 h 2324404"/>
                  <a:gd name="connsiteX220" fmla="*/ 1914893 w 2324455"/>
                  <a:gd name="connsiteY220" fmla="*/ 1911112 h 2324404"/>
                  <a:gd name="connsiteX221" fmla="*/ 1917564 w 2324455"/>
                  <a:gd name="connsiteY221" fmla="*/ 1919076 h 2324404"/>
                  <a:gd name="connsiteX222" fmla="*/ 1916588 w 2324455"/>
                  <a:gd name="connsiteY222" fmla="*/ 1927347 h 2324404"/>
                  <a:gd name="connsiteX223" fmla="*/ 1898760 w 2324455"/>
                  <a:gd name="connsiteY223" fmla="*/ 1943120 h 2324404"/>
                  <a:gd name="connsiteX224" fmla="*/ 1886789 w 2324455"/>
                  <a:gd name="connsiteY224" fmla="*/ 1944096 h 2324404"/>
                  <a:gd name="connsiteX225" fmla="*/ 1874921 w 2324455"/>
                  <a:gd name="connsiteY225" fmla="*/ 1939883 h 2324404"/>
                  <a:gd name="connsiteX226" fmla="*/ 1861563 w 2324455"/>
                  <a:gd name="connsiteY226" fmla="*/ 1932074 h 2324404"/>
                  <a:gd name="connsiteX227" fmla="*/ 1857504 w 2324455"/>
                  <a:gd name="connsiteY227" fmla="*/ 1935979 h 2324404"/>
                  <a:gd name="connsiteX228" fmla="*/ 1866238 w 2324455"/>
                  <a:gd name="connsiteY228" fmla="*/ 1944353 h 2324404"/>
                  <a:gd name="connsiteX229" fmla="*/ 1873174 w 2324455"/>
                  <a:gd name="connsiteY229" fmla="*/ 1951546 h 2324404"/>
                  <a:gd name="connsiteX230" fmla="*/ 1878774 w 2324455"/>
                  <a:gd name="connsiteY230" fmla="*/ 1957249 h 2324404"/>
                  <a:gd name="connsiteX231" fmla="*/ 1885505 w 2324455"/>
                  <a:gd name="connsiteY231" fmla="*/ 1964904 h 2324404"/>
                  <a:gd name="connsiteX232" fmla="*/ 1888536 w 2324455"/>
                  <a:gd name="connsiteY232" fmla="*/ 1961975 h 2324404"/>
                  <a:gd name="connsiteX233" fmla="*/ 1894701 w 2324455"/>
                  <a:gd name="connsiteY233" fmla="*/ 1957197 h 2324404"/>
                  <a:gd name="connsiteX234" fmla="*/ 1900918 w 2324455"/>
                  <a:gd name="connsiteY234" fmla="*/ 1953293 h 2324404"/>
                  <a:gd name="connsiteX235" fmla="*/ 1907648 w 2324455"/>
                  <a:gd name="connsiteY235" fmla="*/ 1948772 h 2324404"/>
                  <a:gd name="connsiteX236" fmla="*/ 1926041 w 2324455"/>
                  <a:gd name="connsiteY236" fmla="*/ 1927861 h 2324404"/>
                  <a:gd name="connsiteX237" fmla="*/ 1931385 w 2324455"/>
                  <a:gd name="connsiteY237" fmla="*/ 1912397 h 2324404"/>
                  <a:gd name="connsiteX238" fmla="*/ 1930357 w 2324455"/>
                  <a:gd name="connsiteY238" fmla="*/ 1896983 h 2324404"/>
                  <a:gd name="connsiteX239" fmla="*/ 1911039 w 2324455"/>
                  <a:gd name="connsiteY239" fmla="*/ 1875354 h 2324404"/>
                  <a:gd name="connsiteX240" fmla="*/ 1898144 w 2324455"/>
                  <a:gd name="connsiteY240" fmla="*/ 1872836 h 2324404"/>
                  <a:gd name="connsiteX241" fmla="*/ 1882987 w 2324455"/>
                  <a:gd name="connsiteY241" fmla="*/ 1874223 h 2324404"/>
                  <a:gd name="connsiteX242" fmla="*/ 1864903 w 2324455"/>
                  <a:gd name="connsiteY242" fmla="*/ 1878333 h 2324404"/>
                  <a:gd name="connsiteX243" fmla="*/ 1848976 w 2324455"/>
                  <a:gd name="connsiteY243" fmla="*/ 1881776 h 2324404"/>
                  <a:gd name="connsiteX244" fmla="*/ 1837313 w 2324455"/>
                  <a:gd name="connsiteY244" fmla="*/ 1882803 h 2324404"/>
                  <a:gd name="connsiteX245" fmla="*/ 1829093 w 2324455"/>
                  <a:gd name="connsiteY245" fmla="*/ 1881159 h 2324404"/>
                  <a:gd name="connsiteX246" fmla="*/ 1816711 w 2324455"/>
                  <a:gd name="connsiteY246" fmla="*/ 1868520 h 2324404"/>
                  <a:gd name="connsiteX247" fmla="*/ 1814142 w 2324455"/>
                  <a:gd name="connsiteY247" fmla="*/ 1859786 h 2324404"/>
                  <a:gd name="connsiteX248" fmla="*/ 1815786 w 2324455"/>
                  <a:gd name="connsiteY248" fmla="*/ 1850025 h 2324404"/>
                  <a:gd name="connsiteX249" fmla="*/ 1836440 w 2324455"/>
                  <a:gd name="connsiteY249" fmla="*/ 1831118 h 2324404"/>
                  <a:gd name="connsiteX250" fmla="*/ 1849644 w 2324455"/>
                  <a:gd name="connsiteY250" fmla="*/ 1829371 h 2324404"/>
                  <a:gd name="connsiteX251" fmla="*/ 1862796 w 2324455"/>
                  <a:gd name="connsiteY251" fmla="*/ 1832300 h 2324404"/>
                  <a:gd name="connsiteX252" fmla="*/ 1876719 w 2324455"/>
                  <a:gd name="connsiteY252" fmla="*/ 1838773 h 2324404"/>
                  <a:gd name="connsiteX253" fmla="*/ 1880984 w 2324455"/>
                  <a:gd name="connsiteY253" fmla="*/ 1834714 h 2324404"/>
                  <a:gd name="connsiteX254" fmla="*/ 1865262 w 2324455"/>
                  <a:gd name="connsiteY254" fmla="*/ 1821562 h 2324404"/>
                  <a:gd name="connsiteX255" fmla="*/ 1850414 w 2324455"/>
                  <a:gd name="connsiteY255" fmla="*/ 1807793 h 2324404"/>
                  <a:gd name="connsiteX256" fmla="*/ 1841629 w 2324455"/>
                  <a:gd name="connsiteY256" fmla="*/ 1815345 h 2324404"/>
                  <a:gd name="connsiteX257" fmla="*/ 1835052 w 2324455"/>
                  <a:gd name="connsiteY257" fmla="*/ 1820123 h 2324404"/>
                  <a:gd name="connsiteX258" fmla="*/ 1807771 w 2324455"/>
                  <a:gd name="connsiteY258" fmla="*/ 1847661 h 2324404"/>
                  <a:gd name="connsiteX259" fmla="*/ 1801400 w 2324455"/>
                  <a:gd name="connsiteY259" fmla="*/ 1865078 h 2324404"/>
                  <a:gd name="connsiteX260" fmla="*/ 1556229 w 2324455"/>
                  <a:gd name="connsiteY260" fmla="*/ 2025580 h 2324404"/>
                  <a:gd name="connsiteX261" fmla="*/ 1562137 w 2324455"/>
                  <a:gd name="connsiteY261" fmla="*/ 2026505 h 2324404"/>
                  <a:gd name="connsiteX262" fmla="*/ 1569073 w 2324455"/>
                  <a:gd name="connsiteY262" fmla="*/ 2029279 h 2324404"/>
                  <a:gd name="connsiteX263" fmla="*/ 1577961 w 2324455"/>
                  <a:gd name="connsiteY263" fmla="*/ 2033698 h 2324404"/>
                  <a:gd name="connsiteX264" fmla="*/ 1631753 w 2324455"/>
                  <a:gd name="connsiteY264" fmla="*/ 2063497 h 2324404"/>
                  <a:gd name="connsiteX265" fmla="*/ 1624817 w 2324455"/>
                  <a:gd name="connsiteY265" fmla="*/ 2107938 h 2324404"/>
                  <a:gd name="connsiteX266" fmla="*/ 1622557 w 2324455"/>
                  <a:gd name="connsiteY266" fmla="*/ 2119652 h 2324404"/>
                  <a:gd name="connsiteX267" fmla="*/ 1618960 w 2324455"/>
                  <a:gd name="connsiteY267" fmla="*/ 2129979 h 2324404"/>
                  <a:gd name="connsiteX268" fmla="*/ 1613103 w 2324455"/>
                  <a:gd name="connsiteY268" fmla="*/ 2138918 h 2324404"/>
                  <a:gd name="connsiteX269" fmla="*/ 1602417 w 2324455"/>
                  <a:gd name="connsiteY269" fmla="*/ 2146676 h 2324404"/>
                  <a:gd name="connsiteX270" fmla="*/ 1605191 w 2324455"/>
                  <a:gd name="connsiteY270" fmla="*/ 2152071 h 2324404"/>
                  <a:gd name="connsiteX271" fmla="*/ 1615723 w 2324455"/>
                  <a:gd name="connsiteY271" fmla="*/ 2146060 h 2324404"/>
                  <a:gd name="connsiteX272" fmla="*/ 1622968 w 2324455"/>
                  <a:gd name="connsiteY272" fmla="*/ 2142207 h 2324404"/>
                  <a:gd name="connsiteX273" fmla="*/ 1634630 w 2324455"/>
                  <a:gd name="connsiteY273" fmla="*/ 2136195 h 2324404"/>
                  <a:gd name="connsiteX274" fmla="*/ 1640282 w 2324455"/>
                  <a:gd name="connsiteY274" fmla="*/ 2133575 h 2324404"/>
                  <a:gd name="connsiteX275" fmla="*/ 1648451 w 2324455"/>
                  <a:gd name="connsiteY275" fmla="*/ 2129979 h 2324404"/>
                  <a:gd name="connsiteX276" fmla="*/ 1645676 w 2324455"/>
                  <a:gd name="connsiteY276" fmla="*/ 2124533 h 2324404"/>
                  <a:gd name="connsiteX277" fmla="*/ 1635658 w 2324455"/>
                  <a:gd name="connsiteY277" fmla="*/ 2127770 h 2324404"/>
                  <a:gd name="connsiteX278" fmla="*/ 1631753 w 2324455"/>
                  <a:gd name="connsiteY278" fmla="*/ 2120371 h 2324404"/>
                  <a:gd name="connsiteX279" fmla="*/ 1633089 w 2324455"/>
                  <a:gd name="connsiteY279" fmla="*/ 2110918 h 2324404"/>
                  <a:gd name="connsiteX280" fmla="*/ 1640282 w 2324455"/>
                  <a:gd name="connsiteY280" fmla="*/ 2067658 h 2324404"/>
                  <a:gd name="connsiteX281" fmla="*/ 1639100 w 2324455"/>
                  <a:gd name="connsiteY281" fmla="*/ 2066888 h 2324404"/>
                  <a:gd name="connsiteX282" fmla="*/ 1658623 w 2324455"/>
                  <a:gd name="connsiteY282" fmla="*/ 2076701 h 2324404"/>
                  <a:gd name="connsiteX283" fmla="*/ 1671108 w 2324455"/>
                  <a:gd name="connsiteY283" fmla="*/ 2082969 h 2324404"/>
                  <a:gd name="connsiteX284" fmla="*/ 1682051 w 2324455"/>
                  <a:gd name="connsiteY284" fmla="*/ 2088980 h 2324404"/>
                  <a:gd name="connsiteX285" fmla="*/ 1690323 w 2324455"/>
                  <a:gd name="connsiteY285" fmla="*/ 2093809 h 2324404"/>
                  <a:gd name="connsiteX286" fmla="*/ 1693508 w 2324455"/>
                  <a:gd name="connsiteY286" fmla="*/ 2096429 h 2324404"/>
                  <a:gd name="connsiteX287" fmla="*/ 1684672 w 2324455"/>
                  <a:gd name="connsiteY287" fmla="*/ 2104444 h 2324404"/>
                  <a:gd name="connsiteX288" fmla="*/ 1687446 w 2324455"/>
                  <a:gd name="connsiteY288" fmla="*/ 2109890 h 2324404"/>
                  <a:gd name="connsiteX289" fmla="*/ 1698235 w 2324455"/>
                  <a:gd name="connsiteY289" fmla="*/ 2103879 h 2324404"/>
                  <a:gd name="connsiteX290" fmla="*/ 1705633 w 2324455"/>
                  <a:gd name="connsiteY290" fmla="*/ 2099975 h 2324404"/>
                  <a:gd name="connsiteX291" fmla="*/ 1718324 w 2324455"/>
                  <a:gd name="connsiteY291" fmla="*/ 2093398 h 2324404"/>
                  <a:gd name="connsiteX292" fmla="*/ 1726082 w 2324455"/>
                  <a:gd name="connsiteY292" fmla="*/ 2089750 h 2324404"/>
                  <a:gd name="connsiteX293" fmla="*/ 1737128 w 2324455"/>
                  <a:gd name="connsiteY293" fmla="*/ 2084561 h 2324404"/>
                  <a:gd name="connsiteX294" fmla="*/ 1734353 w 2324455"/>
                  <a:gd name="connsiteY294" fmla="*/ 2079167 h 2324404"/>
                  <a:gd name="connsiteX295" fmla="*/ 1725876 w 2324455"/>
                  <a:gd name="connsiteY295" fmla="*/ 2081838 h 2324404"/>
                  <a:gd name="connsiteX296" fmla="*/ 1719043 w 2324455"/>
                  <a:gd name="connsiteY296" fmla="*/ 2081427 h 2324404"/>
                  <a:gd name="connsiteX297" fmla="*/ 1711696 w 2324455"/>
                  <a:gd name="connsiteY297" fmla="*/ 2079064 h 2324404"/>
                  <a:gd name="connsiteX298" fmla="*/ 1703835 w 2324455"/>
                  <a:gd name="connsiteY298" fmla="*/ 2075211 h 2324404"/>
                  <a:gd name="connsiteX299" fmla="*/ 1643159 w 2324455"/>
                  <a:gd name="connsiteY299" fmla="*/ 2043973 h 2324404"/>
                  <a:gd name="connsiteX300" fmla="*/ 1648964 w 2324455"/>
                  <a:gd name="connsiteY300" fmla="*/ 1994805 h 2324404"/>
                  <a:gd name="connsiteX301" fmla="*/ 1650865 w 2324455"/>
                  <a:gd name="connsiteY301" fmla="*/ 1984941 h 2324404"/>
                  <a:gd name="connsiteX302" fmla="*/ 1660011 w 2324455"/>
                  <a:gd name="connsiteY302" fmla="*/ 1972302 h 2324404"/>
                  <a:gd name="connsiteX303" fmla="*/ 1669104 w 2324455"/>
                  <a:gd name="connsiteY303" fmla="*/ 1966240 h 2324404"/>
                  <a:gd name="connsiteX304" fmla="*/ 1666330 w 2324455"/>
                  <a:gd name="connsiteY304" fmla="*/ 1960794 h 2324404"/>
                  <a:gd name="connsiteX305" fmla="*/ 1656979 w 2324455"/>
                  <a:gd name="connsiteY305" fmla="*/ 1966240 h 2324404"/>
                  <a:gd name="connsiteX306" fmla="*/ 1630417 w 2324455"/>
                  <a:gd name="connsiteY306" fmla="*/ 1979803 h 2324404"/>
                  <a:gd name="connsiteX307" fmla="*/ 1619320 w 2324455"/>
                  <a:gd name="connsiteY307" fmla="*/ 1984941 h 2324404"/>
                  <a:gd name="connsiteX308" fmla="*/ 1622094 w 2324455"/>
                  <a:gd name="connsiteY308" fmla="*/ 1990438 h 2324404"/>
                  <a:gd name="connsiteX309" fmla="*/ 1629287 w 2324455"/>
                  <a:gd name="connsiteY309" fmla="*/ 1987304 h 2324404"/>
                  <a:gd name="connsiteX310" fmla="*/ 1633500 w 2324455"/>
                  <a:gd name="connsiteY310" fmla="*/ 1987099 h 2324404"/>
                  <a:gd name="connsiteX311" fmla="*/ 1635915 w 2324455"/>
                  <a:gd name="connsiteY311" fmla="*/ 1988229 h 2324404"/>
                  <a:gd name="connsiteX312" fmla="*/ 1639768 w 2324455"/>
                  <a:gd name="connsiteY312" fmla="*/ 1996501 h 2324404"/>
                  <a:gd name="connsiteX313" fmla="*/ 1639306 w 2324455"/>
                  <a:gd name="connsiteY313" fmla="*/ 2005441 h 2324404"/>
                  <a:gd name="connsiteX314" fmla="*/ 1634887 w 2324455"/>
                  <a:gd name="connsiteY314" fmla="*/ 2039247 h 2324404"/>
                  <a:gd name="connsiteX315" fmla="*/ 1636120 w 2324455"/>
                  <a:gd name="connsiteY315" fmla="*/ 2040377 h 2324404"/>
                  <a:gd name="connsiteX316" fmla="*/ 1624612 w 2324455"/>
                  <a:gd name="connsiteY316" fmla="*/ 2034417 h 2324404"/>
                  <a:gd name="connsiteX317" fmla="*/ 1594094 w 2324455"/>
                  <a:gd name="connsiteY317" fmla="*/ 2016384 h 2324404"/>
                  <a:gd name="connsiteX318" fmla="*/ 1587928 w 2324455"/>
                  <a:gd name="connsiteY318" fmla="*/ 2011554 h 2324404"/>
                  <a:gd name="connsiteX319" fmla="*/ 1596611 w 2324455"/>
                  <a:gd name="connsiteY319" fmla="*/ 2003437 h 2324404"/>
                  <a:gd name="connsiteX320" fmla="*/ 1593837 w 2324455"/>
                  <a:gd name="connsiteY320" fmla="*/ 1997991 h 2324404"/>
                  <a:gd name="connsiteX321" fmla="*/ 1583407 w 2324455"/>
                  <a:gd name="connsiteY321" fmla="*/ 2003796 h 2324404"/>
                  <a:gd name="connsiteX322" fmla="*/ 1556486 w 2324455"/>
                  <a:gd name="connsiteY322" fmla="*/ 2017566 h 2324404"/>
                  <a:gd name="connsiteX323" fmla="*/ 1545799 w 2324455"/>
                  <a:gd name="connsiteY323" fmla="*/ 2022549 h 2324404"/>
                  <a:gd name="connsiteX324" fmla="*/ 1548522 w 2324455"/>
                  <a:gd name="connsiteY324" fmla="*/ 2027944 h 2324404"/>
                  <a:gd name="connsiteX325" fmla="*/ 1556229 w 2324455"/>
                  <a:gd name="connsiteY325" fmla="*/ 2025580 h 2324404"/>
                  <a:gd name="connsiteX326" fmla="*/ 1454810 w 2324455"/>
                  <a:gd name="connsiteY326" fmla="*/ 2062366 h 2324404"/>
                  <a:gd name="connsiteX327" fmla="*/ 1466935 w 2324455"/>
                  <a:gd name="connsiteY327" fmla="*/ 2059798 h 2324404"/>
                  <a:gd name="connsiteX328" fmla="*/ 1472895 w 2324455"/>
                  <a:gd name="connsiteY328" fmla="*/ 2060620 h 2324404"/>
                  <a:gd name="connsiteX329" fmla="*/ 1476851 w 2324455"/>
                  <a:gd name="connsiteY329" fmla="*/ 2064421 h 2324404"/>
                  <a:gd name="connsiteX330" fmla="*/ 1480447 w 2324455"/>
                  <a:gd name="connsiteY330" fmla="*/ 2072488 h 2324404"/>
                  <a:gd name="connsiteX331" fmla="*/ 1511376 w 2324455"/>
                  <a:gd name="connsiteY331" fmla="*/ 2161678 h 2324404"/>
                  <a:gd name="connsiteX332" fmla="*/ 1513637 w 2324455"/>
                  <a:gd name="connsiteY332" fmla="*/ 2170361 h 2324404"/>
                  <a:gd name="connsiteX333" fmla="*/ 1508705 w 2324455"/>
                  <a:gd name="connsiteY333" fmla="*/ 2180174 h 2324404"/>
                  <a:gd name="connsiteX334" fmla="*/ 1497505 w 2324455"/>
                  <a:gd name="connsiteY334" fmla="*/ 2185466 h 2324404"/>
                  <a:gd name="connsiteX335" fmla="*/ 1499457 w 2324455"/>
                  <a:gd name="connsiteY335" fmla="*/ 2191169 h 2324404"/>
                  <a:gd name="connsiteX336" fmla="*/ 1512712 w 2324455"/>
                  <a:gd name="connsiteY336" fmla="*/ 2186288 h 2324404"/>
                  <a:gd name="connsiteX337" fmla="*/ 1522166 w 2324455"/>
                  <a:gd name="connsiteY337" fmla="*/ 2183051 h 2324404"/>
                  <a:gd name="connsiteX338" fmla="*/ 1537168 w 2324455"/>
                  <a:gd name="connsiteY338" fmla="*/ 2177811 h 2324404"/>
                  <a:gd name="connsiteX339" fmla="*/ 1546570 w 2324455"/>
                  <a:gd name="connsiteY339" fmla="*/ 2174574 h 2324404"/>
                  <a:gd name="connsiteX340" fmla="*/ 1560236 w 2324455"/>
                  <a:gd name="connsiteY340" fmla="*/ 2170002 h 2324404"/>
                  <a:gd name="connsiteX341" fmla="*/ 1558284 w 2324455"/>
                  <a:gd name="connsiteY341" fmla="*/ 2164453 h 2324404"/>
                  <a:gd name="connsiteX342" fmla="*/ 1546159 w 2324455"/>
                  <a:gd name="connsiteY342" fmla="*/ 2167227 h 2324404"/>
                  <a:gd name="connsiteX343" fmla="*/ 1540250 w 2324455"/>
                  <a:gd name="connsiteY343" fmla="*/ 2166251 h 2324404"/>
                  <a:gd name="connsiteX344" fmla="*/ 1536243 w 2324455"/>
                  <a:gd name="connsiteY344" fmla="*/ 2162501 h 2324404"/>
                  <a:gd name="connsiteX345" fmla="*/ 1532595 w 2324455"/>
                  <a:gd name="connsiteY345" fmla="*/ 2154229 h 2324404"/>
                  <a:gd name="connsiteX346" fmla="*/ 1501769 w 2324455"/>
                  <a:gd name="connsiteY346" fmla="*/ 2065192 h 2324404"/>
                  <a:gd name="connsiteX347" fmla="*/ 1499560 w 2324455"/>
                  <a:gd name="connsiteY347" fmla="*/ 2056612 h 2324404"/>
                  <a:gd name="connsiteX348" fmla="*/ 1500279 w 2324455"/>
                  <a:gd name="connsiteY348" fmla="*/ 2051166 h 2324404"/>
                  <a:gd name="connsiteX349" fmla="*/ 1504492 w 2324455"/>
                  <a:gd name="connsiteY349" fmla="*/ 2046799 h 2324404"/>
                  <a:gd name="connsiteX350" fmla="*/ 1515692 w 2324455"/>
                  <a:gd name="connsiteY350" fmla="*/ 2041302 h 2324404"/>
                  <a:gd name="connsiteX351" fmla="*/ 1513637 w 2324455"/>
                  <a:gd name="connsiteY351" fmla="*/ 2035599 h 2324404"/>
                  <a:gd name="connsiteX352" fmla="*/ 1500125 w 2324455"/>
                  <a:gd name="connsiteY352" fmla="*/ 2040583 h 2324404"/>
                  <a:gd name="connsiteX353" fmla="*/ 1466319 w 2324455"/>
                  <a:gd name="connsiteY353" fmla="*/ 2052296 h 2324404"/>
                  <a:gd name="connsiteX354" fmla="*/ 1452858 w 2324455"/>
                  <a:gd name="connsiteY354" fmla="*/ 2056664 h 2324404"/>
                  <a:gd name="connsiteX355" fmla="*/ 1454810 w 2324455"/>
                  <a:gd name="connsiteY355" fmla="*/ 2062366 h 2324404"/>
                  <a:gd name="connsiteX356" fmla="*/ 1304018 w 2324455"/>
                  <a:gd name="connsiteY356" fmla="*/ 2094477 h 2324404"/>
                  <a:gd name="connsiteX357" fmla="*/ 1292407 w 2324455"/>
                  <a:gd name="connsiteY357" fmla="*/ 2096429 h 2324404"/>
                  <a:gd name="connsiteX358" fmla="*/ 1293692 w 2324455"/>
                  <a:gd name="connsiteY358" fmla="*/ 2102338 h 2324404"/>
                  <a:gd name="connsiteX359" fmla="*/ 1301758 w 2324455"/>
                  <a:gd name="connsiteY359" fmla="*/ 2102081 h 2324404"/>
                  <a:gd name="connsiteX360" fmla="*/ 1307152 w 2324455"/>
                  <a:gd name="connsiteY360" fmla="*/ 2104444 h 2324404"/>
                  <a:gd name="connsiteX361" fmla="*/ 1313163 w 2324455"/>
                  <a:gd name="connsiteY361" fmla="*/ 2108966 h 2324404"/>
                  <a:gd name="connsiteX362" fmla="*/ 1320613 w 2324455"/>
                  <a:gd name="connsiteY362" fmla="*/ 2115593 h 2324404"/>
                  <a:gd name="connsiteX363" fmla="*/ 1364798 w 2324455"/>
                  <a:gd name="connsiteY363" fmla="*/ 2158133 h 2324404"/>
                  <a:gd name="connsiteX364" fmla="*/ 1346713 w 2324455"/>
                  <a:gd name="connsiteY364" fmla="*/ 2199338 h 2324404"/>
                  <a:gd name="connsiteX365" fmla="*/ 1341472 w 2324455"/>
                  <a:gd name="connsiteY365" fmla="*/ 2210127 h 2324404"/>
                  <a:gd name="connsiteX366" fmla="*/ 1335256 w 2324455"/>
                  <a:gd name="connsiteY366" fmla="*/ 2219170 h 2324404"/>
                  <a:gd name="connsiteX367" fmla="*/ 1327395 w 2324455"/>
                  <a:gd name="connsiteY367" fmla="*/ 2226259 h 2324404"/>
                  <a:gd name="connsiteX368" fmla="*/ 1315013 w 2324455"/>
                  <a:gd name="connsiteY368" fmla="*/ 2230986 h 2324404"/>
                  <a:gd name="connsiteX369" fmla="*/ 1316349 w 2324455"/>
                  <a:gd name="connsiteY369" fmla="*/ 2236946 h 2324404"/>
                  <a:gd name="connsiteX370" fmla="*/ 1328063 w 2324455"/>
                  <a:gd name="connsiteY370" fmla="*/ 2233966 h 2324404"/>
                  <a:gd name="connsiteX371" fmla="*/ 1336026 w 2324455"/>
                  <a:gd name="connsiteY371" fmla="*/ 2231962 h 2324404"/>
                  <a:gd name="connsiteX372" fmla="*/ 1348871 w 2324455"/>
                  <a:gd name="connsiteY372" fmla="*/ 2229291 h 2324404"/>
                  <a:gd name="connsiteX373" fmla="*/ 1355036 w 2324455"/>
                  <a:gd name="connsiteY373" fmla="*/ 2228160 h 2324404"/>
                  <a:gd name="connsiteX374" fmla="*/ 1363873 w 2324455"/>
                  <a:gd name="connsiteY374" fmla="*/ 2226825 h 2324404"/>
                  <a:gd name="connsiteX375" fmla="*/ 1362588 w 2324455"/>
                  <a:gd name="connsiteY375" fmla="*/ 2220711 h 2324404"/>
                  <a:gd name="connsiteX376" fmla="*/ 1352005 w 2324455"/>
                  <a:gd name="connsiteY376" fmla="*/ 2221379 h 2324404"/>
                  <a:gd name="connsiteX377" fmla="*/ 1350155 w 2324455"/>
                  <a:gd name="connsiteY377" fmla="*/ 2213210 h 2324404"/>
                  <a:gd name="connsiteX378" fmla="*/ 1353906 w 2324455"/>
                  <a:gd name="connsiteY378" fmla="*/ 2204424 h 2324404"/>
                  <a:gd name="connsiteX379" fmla="*/ 1372093 w 2324455"/>
                  <a:gd name="connsiteY379" fmla="*/ 2164453 h 2324404"/>
                  <a:gd name="connsiteX380" fmla="*/ 1371066 w 2324455"/>
                  <a:gd name="connsiteY380" fmla="*/ 2163425 h 2324404"/>
                  <a:gd name="connsiteX381" fmla="*/ 1387455 w 2324455"/>
                  <a:gd name="connsiteY381" fmla="*/ 2177914 h 2324404"/>
                  <a:gd name="connsiteX382" fmla="*/ 1397833 w 2324455"/>
                  <a:gd name="connsiteY382" fmla="*/ 2187367 h 2324404"/>
                  <a:gd name="connsiteX383" fmla="*/ 1406875 w 2324455"/>
                  <a:gd name="connsiteY383" fmla="*/ 2195896 h 2324404"/>
                  <a:gd name="connsiteX384" fmla="*/ 1413554 w 2324455"/>
                  <a:gd name="connsiteY384" fmla="*/ 2202729 h 2324404"/>
                  <a:gd name="connsiteX385" fmla="*/ 1415969 w 2324455"/>
                  <a:gd name="connsiteY385" fmla="*/ 2206120 h 2324404"/>
                  <a:gd name="connsiteX386" fmla="*/ 1405385 w 2324455"/>
                  <a:gd name="connsiteY386" fmla="*/ 2211617 h 2324404"/>
                  <a:gd name="connsiteX387" fmla="*/ 1406670 w 2324455"/>
                  <a:gd name="connsiteY387" fmla="*/ 2217525 h 2324404"/>
                  <a:gd name="connsiteX388" fmla="*/ 1418641 w 2324455"/>
                  <a:gd name="connsiteY388" fmla="*/ 2214546 h 2324404"/>
                  <a:gd name="connsiteX389" fmla="*/ 1426758 w 2324455"/>
                  <a:gd name="connsiteY389" fmla="*/ 2212593 h 2324404"/>
                  <a:gd name="connsiteX390" fmla="*/ 1440733 w 2324455"/>
                  <a:gd name="connsiteY390" fmla="*/ 2209511 h 2324404"/>
                  <a:gd name="connsiteX391" fmla="*/ 1449210 w 2324455"/>
                  <a:gd name="connsiteY391" fmla="*/ 2208021 h 2324404"/>
                  <a:gd name="connsiteX392" fmla="*/ 1461130 w 2324455"/>
                  <a:gd name="connsiteY392" fmla="*/ 2205811 h 2324404"/>
                  <a:gd name="connsiteX393" fmla="*/ 1459845 w 2324455"/>
                  <a:gd name="connsiteY393" fmla="*/ 2199954 h 2324404"/>
                  <a:gd name="connsiteX394" fmla="*/ 1451008 w 2324455"/>
                  <a:gd name="connsiteY394" fmla="*/ 2200417 h 2324404"/>
                  <a:gd name="connsiteX395" fmla="*/ 1444586 w 2324455"/>
                  <a:gd name="connsiteY395" fmla="*/ 2198105 h 2324404"/>
                  <a:gd name="connsiteX396" fmla="*/ 1438061 w 2324455"/>
                  <a:gd name="connsiteY396" fmla="*/ 2193943 h 2324404"/>
                  <a:gd name="connsiteX397" fmla="*/ 1431485 w 2324455"/>
                  <a:gd name="connsiteY397" fmla="*/ 2188189 h 2324404"/>
                  <a:gd name="connsiteX398" fmla="*/ 1380930 w 2324455"/>
                  <a:gd name="connsiteY398" fmla="*/ 2142412 h 2324404"/>
                  <a:gd name="connsiteX399" fmla="*/ 1399220 w 2324455"/>
                  <a:gd name="connsiteY399" fmla="*/ 2096327 h 2324404"/>
                  <a:gd name="connsiteX400" fmla="*/ 1403639 w 2324455"/>
                  <a:gd name="connsiteY400" fmla="*/ 2087336 h 2324404"/>
                  <a:gd name="connsiteX401" fmla="*/ 1415712 w 2324455"/>
                  <a:gd name="connsiteY401" fmla="*/ 2077471 h 2324404"/>
                  <a:gd name="connsiteX402" fmla="*/ 1426142 w 2324455"/>
                  <a:gd name="connsiteY402" fmla="*/ 2073926 h 2324404"/>
                  <a:gd name="connsiteX403" fmla="*/ 1424960 w 2324455"/>
                  <a:gd name="connsiteY403" fmla="*/ 2068069 h 2324404"/>
                  <a:gd name="connsiteX404" fmla="*/ 1414479 w 2324455"/>
                  <a:gd name="connsiteY404" fmla="*/ 2070844 h 2324404"/>
                  <a:gd name="connsiteX405" fmla="*/ 1385143 w 2324455"/>
                  <a:gd name="connsiteY405" fmla="*/ 2077060 h 2324404"/>
                  <a:gd name="connsiteX406" fmla="*/ 1373223 w 2324455"/>
                  <a:gd name="connsiteY406" fmla="*/ 2079167 h 2324404"/>
                  <a:gd name="connsiteX407" fmla="*/ 1374559 w 2324455"/>
                  <a:gd name="connsiteY407" fmla="*/ 2085126 h 2324404"/>
                  <a:gd name="connsiteX408" fmla="*/ 1382163 w 2324455"/>
                  <a:gd name="connsiteY408" fmla="*/ 2083996 h 2324404"/>
                  <a:gd name="connsiteX409" fmla="*/ 1386325 w 2324455"/>
                  <a:gd name="connsiteY409" fmla="*/ 2084870 h 2324404"/>
                  <a:gd name="connsiteX410" fmla="*/ 1388380 w 2324455"/>
                  <a:gd name="connsiteY410" fmla="*/ 2086565 h 2324404"/>
                  <a:gd name="connsiteX411" fmla="*/ 1389921 w 2324455"/>
                  <a:gd name="connsiteY411" fmla="*/ 2095607 h 2324404"/>
                  <a:gd name="connsiteX412" fmla="*/ 1387198 w 2324455"/>
                  <a:gd name="connsiteY412" fmla="*/ 2104187 h 2324404"/>
                  <a:gd name="connsiteX413" fmla="*/ 1374200 w 2324455"/>
                  <a:gd name="connsiteY413" fmla="*/ 2135784 h 2324404"/>
                  <a:gd name="connsiteX414" fmla="*/ 1375022 w 2324455"/>
                  <a:gd name="connsiteY414" fmla="*/ 2137120 h 2324404"/>
                  <a:gd name="connsiteX415" fmla="*/ 1365465 w 2324455"/>
                  <a:gd name="connsiteY415" fmla="*/ 2128283 h 2324404"/>
                  <a:gd name="connsiteX416" fmla="*/ 1340753 w 2324455"/>
                  <a:gd name="connsiteY416" fmla="*/ 2103006 h 2324404"/>
                  <a:gd name="connsiteX417" fmla="*/ 1335975 w 2324455"/>
                  <a:gd name="connsiteY417" fmla="*/ 2096738 h 2324404"/>
                  <a:gd name="connsiteX418" fmla="*/ 1346507 w 2324455"/>
                  <a:gd name="connsiteY418" fmla="*/ 2091189 h 2324404"/>
                  <a:gd name="connsiteX419" fmla="*/ 1345171 w 2324455"/>
                  <a:gd name="connsiteY419" fmla="*/ 2085126 h 2324404"/>
                  <a:gd name="connsiteX420" fmla="*/ 1333663 w 2324455"/>
                  <a:gd name="connsiteY420" fmla="*/ 2088106 h 2324404"/>
                  <a:gd name="connsiteX421" fmla="*/ 1304018 w 2324455"/>
                  <a:gd name="connsiteY421" fmla="*/ 2094477 h 2324404"/>
                  <a:gd name="connsiteX422" fmla="*/ 1177631 w 2324455"/>
                  <a:gd name="connsiteY422" fmla="*/ 2104650 h 2324404"/>
                  <a:gd name="connsiteX423" fmla="*/ 1163450 w 2324455"/>
                  <a:gd name="connsiteY423" fmla="*/ 2105369 h 2324404"/>
                  <a:gd name="connsiteX424" fmla="*/ 1163913 w 2324455"/>
                  <a:gd name="connsiteY424" fmla="*/ 2111329 h 2324404"/>
                  <a:gd name="connsiteX425" fmla="*/ 1176243 w 2324455"/>
                  <a:gd name="connsiteY425" fmla="*/ 2111997 h 2324404"/>
                  <a:gd name="connsiteX426" fmla="*/ 1181843 w 2324455"/>
                  <a:gd name="connsiteY426" fmla="*/ 2114360 h 2324404"/>
                  <a:gd name="connsiteX427" fmla="*/ 1184669 w 2324455"/>
                  <a:gd name="connsiteY427" fmla="*/ 2119087 h 2324404"/>
                  <a:gd name="connsiteX428" fmla="*/ 1185954 w 2324455"/>
                  <a:gd name="connsiteY428" fmla="*/ 2127821 h 2324404"/>
                  <a:gd name="connsiteX429" fmla="*/ 1192735 w 2324455"/>
                  <a:gd name="connsiteY429" fmla="*/ 2221841 h 2324404"/>
                  <a:gd name="connsiteX430" fmla="*/ 1192735 w 2324455"/>
                  <a:gd name="connsiteY430" fmla="*/ 2230883 h 2324404"/>
                  <a:gd name="connsiteX431" fmla="*/ 1185389 w 2324455"/>
                  <a:gd name="connsiteY431" fmla="*/ 2239052 h 2324404"/>
                  <a:gd name="connsiteX432" fmla="*/ 1173264 w 2324455"/>
                  <a:gd name="connsiteY432" fmla="*/ 2241262 h 2324404"/>
                  <a:gd name="connsiteX433" fmla="*/ 1173623 w 2324455"/>
                  <a:gd name="connsiteY433" fmla="*/ 2247221 h 2324404"/>
                  <a:gd name="connsiteX434" fmla="*/ 1187752 w 2324455"/>
                  <a:gd name="connsiteY434" fmla="*/ 2246040 h 2324404"/>
                  <a:gd name="connsiteX435" fmla="*/ 1197719 w 2324455"/>
                  <a:gd name="connsiteY435" fmla="*/ 2245320 h 2324404"/>
                  <a:gd name="connsiteX436" fmla="*/ 1205683 w 2324455"/>
                  <a:gd name="connsiteY436" fmla="*/ 2244447 h 2324404"/>
                  <a:gd name="connsiteX437" fmla="*/ 1263687 w 2324455"/>
                  <a:gd name="connsiteY437" fmla="*/ 2240902 h 2324404"/>
                  <a:gd name="connsiteX438" fmla="*/ 1268414 w 2324455"/>
                  <a:gd name="connsiteY438" fmla="*/ 2240645 h 2324404"/>
                  <a:gd name="connsiteX439" fmla="*/ 1274425 w 2324455"/>
                  <a:gd name="connsiteY439" fmla="*/ 2240388 h 2324404"/>
                  <a:gd name="connsiteX440" fmla="*/ 1280539 w 2324455"/>
                  <a:gd name="connsiteY440" fmla="*/ 2240285 h 2324404"/>
                  <a:gd name="connsiteX441" fmla="*/ 1288040 w 2324455"/>
                  <a:gd name="connsiteY441" fmla="*/ 2240542 h 2324404"/>
                  <a:gd name="connsiteX442" fmla="*/ 1288297 w 2324455"/>
                  <a:gd name="connsiteY442" fmla="*/ 2220248 h 2324404"/>
                  <a:gd name="connsiteX443" fmla="*/ 1289479 w 2324455"/>
                  <a:gd name="connsiteY443" fmla="*/ 2199595 h 2324404"/>
                  <a:gd name="connsiteX444" fmla="*/ 1283673 w 2324455"/>
                  <a:gd name="connsiteY444" fmla="*/ 2200006 h 2324404"/>
                  <a:gd name="connsiteX445" fmla="*/ 1271497 w 2324455"/>
                  <a:gd name="connsiteY445" fmla="*/ 2225181 h 2324404"/>
                  <a:gd name="connsiteX446" fmla="*/ 1231422 w 2324455"/>
                  <a:gd name="connsiteY446" fmla="*/ 2233966 h 2324404"/>
                  <a:gd name="connsiteX447" fmla="*/ 1221764 w 2324455"/>
                  <a:gd name="connsiteY447" fmla="*/ 2231038 h 2324404"/>
                  <a:gd name="connsiteX448" fmla="*/ 1216831 w 2324455"/>
                  <a:gd name="connsiteY448" fmla="*/ 2223280 h 2324404"/>
                  <a:gd name="connsiteX449" fmla="*/ 1214365 w 2324455"/>
                  <a:gd name="connsiteY449" fmla="*/ 2208021 h 2324404"/>
                  <a:gd name="connsiteX450" fmla="*/ 1208508 w 2324455"/>
                  <a:gd name="connsiteY450" fmla="*/ 2126125 h 2324404"/>
                  <a:gd name="connsiteX451" fmla="*/ 1208611 w 2324455"/>
                  <a:gd name="connsiteY451" fmla="*/ 2117391 h 2324404"/>
                  <a:gd name="connsiteX452" fmla="*/ 1210512 w 2324455"/>
                  <a:gd name="connsiteY452" fmla="*/ 2112305 h 2324404"/>
                  <a:gd name="connsiteX453" fmla="*/ 1215701 w 2324455"/>
                  <a:gd name="connsiteY453" fmla="*/ 2109222 h 2324404"/>
                  <a:gd name="connsiteX454" fmla="*/ 1227980 w 2324455"/>
                  <a:gd name="connsiteY454" fmla="*/ 2106756 h 2324404"/>
                  <a:gd name="connsiteX455" fmla="*/ 1227621 w 2324455"/>
                  <a:gd name="connsiteY455" fmla="*/ 2100797 h 2324404"/>
                  <a:gd name="connsiteX456" fmla="*/ 1213286 w 2324455"/>
                  <a:gd name="connsiteY456" fmla="*/ 2101978 h 2324404"/>
                  <a:gd name="connsiteX457" fmla="*/ 1177631 w 2324455"/>
                  <a:gd name="connsiteY457" fmla="*/ 2104650 h 2324404"/>
                  <a:gd name="connsiteX458" fmla="*/ 1005620 w 2324455"/>
                  <a:gd name="connsiteY458" fmla="*/ 2165069 h 2324404"/>
                  <a:gd name="connsiteX459" fmla="*/ 1044666 w 2324455"/>
                  <a:gd name="connsiteY459" fmla="*/ 2237100 h 2324404"/>
                  <a:gd name="connsiteX460" fmla="*/ 1086744 w 2324455"/>
                  <a:gd name="connsiteY460" fmla="*/ 2245526 h 2324404"/>
                  <a:gd name="connsiteX461" fmla="*/ 1099126 w 2324455"/>
                  <a:gd name="connsiteY461" fmla="*/ 2245064 h 2324404"/>
                  <a:gd name="connsiteX462" fmla="*/ 1110275 w 2324455"/>
                  <a:gd name="connsiteY462" fmla="*/ 2244242 h 2324404"/>
                  <a:gd name="connsiteX463" fmla="*/ 1120705 w 2324455"/>
                  <a:gd name="connsiteY463" fmla="*/ 2244396 h 2324404"/>
                  <a:gd name="connsiteX464" fmla="*/ 1124455 w 2324455"/>
                  <a:gd name="connsiteY464" fmla="*/ 2224615 h 2324404"/>
                  <a:gd name="connsiteX465" fmla="*/ 1129233 w 2324455"/>
                  <a:gd name="connsiteY465" fmla="*/ 2204630 h 2324404"/>
                  <a:gd name="connsiteX466" fmla="*/ 1123479 w 2324455"/>
                  <a:gd name="connsiteY466" fmla="*/ 2203962 h 2324404"/>
                  <a:gd name="connsiteX467" fmla="*/ 1114950 w 2324455"/>
                  <a:gd name="connsiteY467" fmla="*/ 2218810 h 2324404"/>
                  <a:gd name="connsiteX468" fmla="*/ 1105908 w 2324455"/>
                  <a:gd name="connsiteY468" fmla="*/ 2229805 h 2324404"/>
                  <a:gd name="connsiteX469" fmla="*/ 1093269 w 2324455"/>
                  <a:gd name="connsiteY469" fmla="*/ 2236227 h 2324404"/>
                  <a:gd name="connsiteX470" fmla="*/ 1057973 w 2324455"/>
                  <a:gd name="connsiteY470" fmla="*/ 2231706 h 2324404"/>
                  <a:gd name="connsiteX471" fmla="*/ 1032336 w 2324455"/>
                  <a:gd name="connsiteY471" fmla="*/ 2195330 h 2324404"/>
                  <a:gd name="connsiteX472" fmla="*/ 1037885 w 2324455"/>
                  <a:gd name="connsiteY472" fmla="*/ 2136093 h 2324404"/>
                  <a:gd name="connsiteX473" fmla="*/ 1051602 w 2324455"/>
                  <a:gd name="connsiteY473" fmla="*/ 2118368 h 2324404"/>
                  <a:gd name="connsiteX474" fmla="*/ 1069841 w 2324455"/>
                  <a:gd name="connsiteY474" fmla="*/ 2109325 h 2324404"/>
                  <a:gd name="connsiteX475" fmla="*/ 1117417 w 2324455"/>
                  <a:gd name="connsiteY475" fmla="*/ 2121450 h 2324404"/>
                  <a:gd name="connsiteX476" fmla="*/ 1123325 w 2324455"/>
                  <a:gd name="connsiteY476" fmla="*/ 2133267 h 2324404"/>
                  <a:gd name="connsiteX477" fmla="*/ 1127435 w 2324455"/>
                  <a:gd name="connsiteY477" fmla="*/ 2148783 h 2324404"/>
                  <a:gd name="connsiteX478" fmla="*/ 1132984 w 2324455"/>
                  <a:gd name="connsiteY478" fmla="*/ 2149348 h 2324404"/>
                  <a:gd name="connsiteX479" fmla="*/ 1137043 w 2324455"/>
                  <a:gd name="connsiteY479" fmla="*/ 2109428 h 2324404"/>
                  <a:gd name="connsiteX480" fmla="*/ 1124609 w 2324455"/>
                  <a:gd name="connsiteY480" fmla="*/ 2107424 h 2324404"/>
                  <a:gd name="connsiteX481" fmla="*/ 1114437 w 2324455"/>
                  <a:gd name="connsiteY481" fmla="*/ 2104753 h 2324404"/>
                  <a:gd name="connsiteX482" fmla="*/ 1059771 w 2324455"/>
                  <a:gd name="connsiteY482" fmla="*/ 2101875 h 2324404"/>
                  <a:gd name="connsiteX483" fmla="*/ 1033158 w 2324455"/>
                  <a:gd name="connsiteY483" fmla="*/ 2114052 h 2324404"/>
                  <a:gd name="connsiteX484" fmla="*/ 1014457 w 2324455"/>
                  <a:gd name="connsiteY484" fmla="*/ 2135579 h 2324404"/>
                  <a:gd name="connsiteX485" fmla="*/ 1005620 w 2324455"/>
                  <a:gd name="connsiteY485" fmla="*/ 2165069 h 2324404"/>
                  <a:gd name="connsiteX486" fmla="*/ 854057 w 2324455"/>
                  <a:gd name="connsiteY486" fmla="*/ 2172262 h 2324404"/>
                  <a:gd name="connsiteX487" fmla="*/ 881082 w 2324455"/>
                  <a:gd name="connsiteY487" fmla="*/ 2070535 h 2324404"/>
                  <a:gd name="connsiteX488" fmla="*/ 883548 w 2324455"/>
                  <a:gd name="connsiteY488" fmla="*/ 2070946 h 2324404"/>
                  <a:gd name="connsiteX489" fmla="*/ 889662 w 2324455"/>
                  <a:gd name="connsiteY489" fmla="*/ 2072179 h 2324404"/>
                  <a:gd name="connsiteX490" fmla="*/ 895878 w 2324455"/>
                  <a:gd name="connsiteY490" fmla="*/ 2073618 h 2324404"/>
                  <a:gd name="connsiteX491" fmla="*/ 922903 w 2324455"/>
                  <a:gd name="connsiteY491" fmla="*/ 2084304 h 2324404"/>
                  <a:gd name="connsiteX492" fmla="*/ 939343 w 2324455"/>
                  <a:gd name="connsiteY492" fmla="*/ 2099975 h 2324404"/>
                  <a:gd name="connsiteX493" fmla="*/ 947204 w 2324455"/>
                  <a:gd name="connsiteY493" fmla="*/ 2122632 h 2324404"/>
                  <a:gd name="connsiteX494" fmla="*/ 917559 w 2324455"/>
                  <a:gd name="connsiteY494" fmla="*/ 2194354 h 2324404"/>
                  <a:gd name="connsiteX495" fmla="*/ 868083 w 2324455"/>
                  <a:gd name="connsiteY495" fmla="*/ 2196461 h 2324404"/>
                  <a:gd name="connsiteX496" fmla="*/ 854366 w 2324455"/>
                  <a:gd name="connsiteY496" fmla="*/ 2187624 h 2324404"/>
                  <a:gd name="connsiteX497" fmla="*/ 854057 w 2324455"/>
                  <a:gd name="connsiteY497" fmla="*/ 2172262 h 2324404"/>
                  <a:gd name="connsiteX498" fmla="*/ 806431 w 2324455"/>
                  <a:gd name="connsiteY498" fmla="*/ 2182178 h 2324404"/>
                  <a:gd name="connsiteX499" fmla="*/ 804941 w 2324455"/>
                  <a:gd name="connsiteY499" fmla="*/ 2187881 h 2324404"/>
                  <a:gd name="connsiteX500" fmla="*/ 819018 w 2324455"/>
                  <a:gd name="connsiteY500" fmla="*/ 2191426 h 2324404"/>
                  <a:gd name="connsiteX501" fmla="*/ 828831 w 2324455"/>
                  <a:gd name="connsiteY501" fmla="*/ 2194046 h 2324404"/>
                  <a:gd name="connsiteX502" fmla="*/ 844090 w 2324455"/>
                  <a:gd name="connsiteY502" fmla="*/ 2198105 h 2324404"/>
                  <a:gd name="connsiteX503" fmla="*/ 852670 w 2324455"/>
                  <a:gd name="connsiteY503" fmla="*/ 2200622 h 2324404"/>
                  <a:gd name="connsiteX504" fmla="*/ 860993 w 2324455"/>
                  <a:gd name="connsiteY504" fmla="*/ 2202780 h 2324404"/>
                  <a:gd name="connsiteX505" fmla="*/ 935182 w 2324455"/>
                  <a:gd name="connsiteY505" fmla="*/ 2203756 h 2324404"/>
                  <a:gd name="connsiteX506" fmla="*/ 969245 w 2324455"/>
                  <a:gd name="connsiteY506" fmla="*/ 2157466 h 2324404"/>
                  <a:gd name="connsiteX507" fmla="*/ 960870 w 2324455"/>
                  <a:gd name="connsiteY507" fmla="*/ 2099975 h 2324404"/>
                  <a:gd name="connsiteX508" fmla="*/ 903636 w 2324455"/>
                  <a:gd name="connsiteY508" fmla="*/ 2067093 h 2324404"/>
                  <a:gd name="connsiteX509" fmla="*/ 890638 w 2324455"/>
                  <a:gd name="connsiteY509" fmla="*/ 2063856 h 2324404"/>
                  <a:gd name="connsiteX510" fmla="*/ 855085 w 2324455"/>
                  <a:gd name="connsiteY510" fmla="*/ 2054300 h 2324404"/>
                  <a:gd name="connsiteX511" fmla="*/ 841470 w 2324455"/>
                  <a:gd name="connsiteY511" fmla="*/ 2050396 h 2324404"/>
                  <a:gd name="connsiteX512" fmla="*/ 839929 w 2324455"/>
                  <a:gd name="connsiteY512" fmla="*/ 2056201 h 2324404"/>
                  <a:gd name="connsiteX513" fmla="*/ 851334 w 2324455"/>
                  <a:gd name="connsiteY513" fmla="*/ 2060928 h 2324404"/>
                  <a:gd name="connsiteX514" fmla="*/ 855856 w 2324455"/>
                  <a:gd name="connsiteY514" fmla="*/ 2064935 h 2324404"/>
                  <a:gd name="connsiteX515" fmla="*/ 857037 w 2324455"/>
                  <a:gd name="connsiteY515" fmla="*/ 2070381 h 2324404"/>
                  <a:gd name="connsiteX516" fmla="*/ 855445 w 2324455"/>
                  <a:gd name="connsiteY516" fmla="*/ 2079013 h 2324404"/>
                  <a:gd name="connsiteX517" fmla="*/ 831195 w 2324455"/>
                  <a:gd name="connsiteY517" fmla="*/ 2170207 h 2324404"/>
                  <a:gd name="connsiteX518" fmla="*/ 828215 w 2324455"/>
                  <a:gd name="connsiteY518" fmla="*/ 2178633 h 2324404"/>
                  <a:gd name="connsiteX519" fmla="*/ 818658 w 2324455"/>
                  <a:gd name="connsiteY519" fmla="*/ 2184028 h 2324404"/>
                  <a:gd name="connsiteX520" fmla="*/ 806431 w 2324455"/>
                  <a:gd name="connsiteY520" fmla="*/ 2182178 h 2324404"/>
                  <a:gd name="connsiteX521" fmla="*/ 593267 w 2324455"/>
                  <a:gd name="connsiteY521" fmla="*/ 2082403 h 2324404"/>
                  <a:gd name="connsiteX522" fmla="*/ 590595 w 2324455"/>
                  <a:gd name="connsiteY522" fmla="*/ 2087644 h 2324404"/>
                  <a:gd name="connsiteX523" fmla="*/ 599895 w 2324455"/>
                  <a:gd name="connsiteY523" fmla="*/ 2092217 h 2324404"/>
                  <a:gd name="connsiteX524" fmla="*/ 606471 w 2324455"/>
                  <a:gd name="connsiteY524" fmla="*/ 2095556 h 2324404"/>
                  <a:gd name="connsiteX525" fmla="*/ 618493 w 2324455"/>
                  <a:gd name="connsiteY525" fmla="*/ 2101619 h 2324404"/>
                  <a:gd name="connsiteX526" fmla="*/ 625275 w 2324455"/>
                  <a:gd name="connsiteY526" fmla="*/ 2105061 h 2324404"/>
                  <a:gd name="connsiteX527" fmla="*/ 634831 w 2324455"/>
                  <a:gd name="connsiteY527" fmla="*/ 2110096 h 2324404"/>
                  <a:gd name="connsiteX528" fmla="*/ 637503 w 2324455"/>
                  <a:gd name="connsiteY528" fmla="*/ 2104753 h 2324404"/>
                  <a:gd name="connsiteX529" fmla="*/ 626046 w 2324455"/>
                  <a:gd name="connsiteY529" fmla="*/ 2097508 h 2324404"/>
                  <a:gd name="connsiteX530" fmla="*/ 623271 w 2324455"/>
                  <a:gd name="connsiteY530" fmla="*/ 2091960 h 2324404"/>
                  <a:gd name="connsiteX531" fmla="*/ 625429 w 2324455"/>
                  <a:gd name="connsiteY531" fmla="*/ 2083123 h 2324404"/>
                  <a:gd name="connsiteX532" fmla="*/ 665657 w 2324455"/>
                  <a:gd name="connsiteY532" fmla="*/ 2003026 h 2324404"/>
                  <a:gd name="connsiteX533" fmla="*/ 663088 w 2324455"/>
                  <a:gd name="connsiteY533" fmla="*/ 2126588 h 2324404"/>
                  <a:gd name="connsiteX534" fmla="*/ 669716 w 2324455"/>
                  <a:gd name="connsiteY534" fmla="*/ 2129979 h 2324404"/>
                  <a:gd name="connsiteX535" fmla="*/ 767127 w 2324455"/>
                  <a:gd name="connsiteY535" fmla="*/ 2048751 h 2324404"/>
                  <a:gd name="connsiteX536" fmla="*/ 726128 w 2324455"/>
                  <a:gd name="connsiteY536" fmla="*/ 2129568 h 2324404"/>
                  <a:gd name="connsiteX537" fmla="*/ 721658 w 2324455"/>
                  <a:gd name="connsiteY537" fmla="*/ 2137634 h 2324404"/>
                  <a:gd name="connsiteX538" fmla="*/ 717959 w 2324455"/>
                  <a:gd name="connsiteY538" fmla="*/ 2141230 h 2324404"/>
                  <a:gd name="connsiteX539" fmla="*/ 713079 w 2324455"/>
                  <a:gd name="connsiteY539" fmla="*/ 2141641 h 2324404"/>
                  <a:gd name="connsiteX540" fmla="*/ 702752 w 2324455"/>
                  <a:gd name="connsiteY540" fmla="*/ 2137942 h 2324404"/>
                  <a:gd name="connsiteX541" fmla="*/ 700080 w 2324455"/>
                  <a:gd name="connsiteY541" fmla="*/ 2143234 h 2324404"/>
                  <a:gd name="connsiteX542" fmla="*/ 711023 w 2324455"/>
                  <a:gd name="connsiteY542" fmla="*/ 2148577 h 2324404"/>
                  <a:gd name="connsiteX543" fmla="*/ 718781 w 2324455"/>
                  <a:gd name="connsiteY543" fmla="*/ 2152482 h 2324404"/>
                  <a:gd name="connsiteX544" fmla="*/ 732396 w 2324455"/>
                  <a:gd name="connsiteY544" fmla="*/ 2159469 h 2324404"/>
                  <a:gd name="connsiteX545" fmla="*/ 741285 w 2324455"/>
                  <a:gd name="connsiteY545" fmla="*/ 2163888 h 2324404"/>
                  <a:gd name="connsiteX546" fmla="*/ 754026 w 2324455"/>
                  <a:gd name="connsiteY546" fmla="*/ 2170567 h 2324404"/>
                  <a:gd name="connsiteX547" fmla="*/ 756698 w 2324455"/>
                  <a:gd name="connsiteY547" fmla="*/ 2165275 h 2324404"/>
                  <a:gd name="connsiteX548" fmla="*/ 746422 w 2324455"/>
                  <a:gd name="connsiteY548" fmla="*/ 2158442 h 2324404"/>
                  <a:gd name="connsiteX549" fmla="*/ 742774 w 2324455"/>
                  <a:gd name="connsiteY549" fmla="*/ 2153510 h 2324404"/>
                  <a:gd name="connsiteX550" fmla="*/ 742774 w 2324455"/>
                  <a:gd name="connsiteY550" fmla="*/ 2148166 h 2324404"/>
                  <a:gd name="connsiteX551" fmla="*/ 746217 w 2324455"/>
                  <a:gd name="connsiteY551" fmla="*/ 2139843 h 2324404"/>
                  <a:gd name="connsiteX552" fmla="*/ 789219 w 2324455"/>
                  <a:gd name="connsiteY552" fmla="*/ 2054968 h 2324404"/>
                  <a:gd name="connsiteX553" fmla="*/ 793638 w 2324455"/>
                  <a:gd name="connsiteY553" fmla="*/ 2047159 h 2324404"/>
                  <a:gd name="connsiteX554" fmla="*/ 797183 w 2324455"/>
                  <a:gd name="connsiteY554" fmla="*/ 2043716 h 2324404"/>
                  <a:gd name="connsiteX555" fmla="*/ 802372 w 2324455"/>
                  <a:gd name="connsiteY555" fmla="*/ 2043460 h 2324404"/>
                  <a:gd name="connsiteX556" fmla="*/ 813469 w 2324455"/>
                  <a:gd name="connsiteY556" fmla="*/ 2047467 h 2324404"/>
                  <a:gd name="connsiteX557" fmla="*/ 815935 w 2324455"/>
                  <a:gd name="connsiteY557" fmla="*/ 2042586 h 2324404"/>
                  <a:gd name="connsiteX558" fmla="*/ 783003 w 2324455"/>
                  <a:gd name="connsiteY558" fmla="*/ 2025786 h 2324404"/>
                  <a:gd name="connsiteX559" fmla="*/ 685746 w 2324455"/>
                  <a:gd name="connsiteY559" fmla="*/ 2107424 h 2324404"/>
                  <a:gd name="connsiteX560" fmla="*/ 688520 w 2324455"/>
                  <a:gd name="connsiteY560" fmla="*/ 1977902 h 2324404"/>
                  <a:gd name="connsiteX561" fmla="*/ 654252 w 2324455"/>
                  <a:gd name="connsiteY561" fmla="*/ 1960537 h 2324404"/>
                  <a:gd name="connsiteX562" fmla="*/ 651734 w 2324455"/>
                  <a:gd name="connsiteY562" fmla="*/ 1965469 h 2324404"/>
                  <a:gd name="connsiteX563" fmla="*/ 662318 w 2324455"/>
                  <a:gd name="connsiteY563" fmla="*/ 1972611 h 2324404"/>
                  <a:gd name="connsiteX564" fmla="*/ 665092 w 2324455"/>
                  <a:gd name="connsiteY564" fmla="*/ 1978724 h 2324404"/>
                  <a:gd name="connsiteX565" fmla="*/ 662472 w 2324455"/>
                  <a:gd name="connsiteY565" fmla="*/ 1990490 h 2324404"/>
                  <a:gd name="connsiteX566" fmla="*/ 626046 w 2324455"/>
                  <a:gd name="connsiteY566" fmla="*/ 2063856 h 2324404"/>
                  <a:gd name="connsiteX567" fmla="*/ 618493 w 2324455"/>
                  <a:gd name="connsiteY567" fmla="*/ 2077112 h 2324404"/>
                  <a:gd name="connsiteX568" fmla="*/ 611917 w 2324455"/>
                  <a:gd name="connsiteY568" fmla="*/ 2084048 h 2324404"/>
                  <a:gd name="connsiteX569" fmla="*/ 604878 w 2324455"/>
                  <a:gd name="connsiteY569" fmla="*/ 2085949 h 2324404"/>
                  <a:gd name="connsiteX570" fmla="*/ 593267 w 2324455"/>
                  <a:gd name="connsiteY570" fmla="*/ 2082403 h 2324404"/>
                  <a:gd name="connsiteX571" fmla="*/ 555094 w 2324455"/>
                  <a:gd name="connsiteY571" fmla="*/ 712381 h 2324404"/>
                  <a:gd name="connsiteX572" fmla="*/ 555196 w 2324455"/>
                  <a:gd name="connsiteY572" fmla="*/ 712381 h 2324404"/>
                  <a:gd name="connsiteX573" fmla="*/ 555094 w 2324455"/>
                  <a:gd name="connsiteY573" fmla="*/ 712381 h 2324404"/>
                  <a:gd name="connsiteX574" fmla="*/ 1162474 w 2324455"/>
                  <a:gd name="connsiteY574" fmla="*/ 1259701 h 2324404"/>
                  <a:gd name="connsiteX575" fmla="*/ 1162474 w 2324455"/>
                  <a:gd name="connsiteY575" fmla="*/ 1247731 h 2324404"/>
                  <a:gd name="connsiteX576" fmla="*/ 1162474 w 2324455"/>
                  <a:gd name="connsiteY576" fmla="*/ 1259701 h 2324404"/>
                  <a:gd name="connsiteX577" fmla="*/ 1276789 w 2324455"/>
                  <a:gd name="connsiteY577" fmla="*/ 1398060 h 2324404"/>
                  <a:gd name="connsiteX578" fmla="*/ 1291534 w 2324455"/>
                  <a:gd name="connsiteY578" fmla="*/ 1400989 h 2324404"/>
                  <a:gd name="connsiteX579" fmla="*/ 1372401 w 2324455"/>
                  <a:gd name="connsiteY579" fmla="*/ 1334661 h 2324404"/>
                  <a:gd name="connsiteX580" fmla="*/ 1453218 w 2324455"/>
                  <a:gd name="connsiteY580" fmla="*/ 1400989 h 2324404"/>
                  <a:gd name="connsiteX581" fmla="*/ 1468014 w 2324455"/>
                  <a:gd name="connsiteY581" fmla="*/ 1398060 h 2324404"/>
                  <a:gd name="connsiteX582" fmla="*/ 1372401 w 2324455"/>
                  <a:gd name="connsiteY582" fmla="*/ 1319710 h 2324404"/>
                  <a:gd name="connsiteX583" fmla="*/ 1276789 w 2324455"/>
                  <a:gd name="connsiteY583" fmla="*/ 1398060 h 2324404"/>
                  <a:gd name="connsiteX584" fmla="*/ 1033364 w 2324455"/>
                  <a:gd name="connsiteY584" fmla="*/ 1400989 h 2324404"/>
                  <a:gd name="connsiteX585" fmla="*/ 1048109 w 2324455"/>
                  <a:gd name="connsiteY585" fmla="*/ 1398060 h 2324404"/>
                  <a:gd name="connsiteX586" fmla="*/ 952547 w 2324455"/>
                  <a:gd name="connsiteY586" fmla="*/ 1319710 h 2324404"/>
                  <a:gd name="connsiteX587" fmla="*/ 856883 w 2324455"/>
                  <a:gd name="connsiteY587" fmla="*/ 1398060 h 2324404"/>
                  <a:gd name="connsiteX588" fmla="*/ 871577 w 2324455"/>
                  <a:gd name="connsiteY588" fmla="*/ 1400989 h 2324404"/>
                  <a:gd name="connsiteX589" fmla="*/ 952547 w 2324455"/>
                  <a:gd name="connsiteY589" fmla="*/ 1334661 h 2324404"/>
                  <a:gd name="connsiteX590" fmla="*/ 1033364 w 2324455"/>
                  <a:gd name="connsiteY590" fmla="*/ 1400989 h 2324404"/>
                  <a:gd name="connsiteX591" fmla="*/ 1276840 w 2324455"/>
                  <a:gd name="connsiteY591" fmla="*/ 1113225 h 2324404"/>
                  <a:gd name="connsiteX592" fmla="*/ 1291534 w 2324455"/>
                  <a:gd name="connsiteY592" fmla="*/ 1116051 h 2324404"/>
                  <a:gd name="connsiteX593" fmla="*/ 1372401 w 2324455"/>
                  <a:gd name="connsiteY593" fmla="*/ 1049826 h 2324404"/>
                  <a:gd name="connsiteX594" fmla="*/ 1453372 w 2324455"/>
                  <a:gd name="connsiteY594" fmla="*/ 1116051 h 2324404"/>
                  <a:gd name="connsiteX595" fmla="*/ 1468014 w 2324455"/>
                  <a:gd name="connsiteY595" fmla="*/ 1113225 h 2324404"/>
                  <a:gd name="connsiteX596" fmla="*/ 1372401 w 2324455"/>
                  <a:gd name="connsiteY596" fmla="*/ 1034721 h 2324404"/>
                  <a:gd name="connsiteX597" fmla="*/ 1276840 w 2324455"/>
                  <a:gd name="connsiteY597" fmla="*/ 1113225 h 2324404"/>
                  <a:gd name="connsiteX598" fmla="*/ 1033364 w 2324455"/>
                  <a:gd name="connsiteY598" fmla="*/ 1116051 h 2324404"/>
                  <a:gd name="connsiteX599" fmla="*/ 1048109 w 2324455"/>
                  <a:gd name="connsiteY599" fmla="*/ 1113225 h 2324404"/>
                  <a:gd name="connsiteX600" fmla="*/ 952547 w 2324455"/>
                  <a:gd name="connsiteY600" fmla="*/ 1034721 h 2324404"/>
                  <a:gd name="connsiteX601" fmla="*/ 856883 w 2324455"/>
                  <a:gd name="connsiteY601" fmla="*/ 1113225 h 2324404"/>
                  <a:gd name="connsiteX602" fmla="*/ 871577 w 2324455"/>
                  <a:gd name="connsiteY602" fmla="*/ 1116051 h 2324404"/>
                  <a:gd name="connsiteX603" fmla="*/ 952547 w 2324455"/>
                  <a:gd name="connsiteY603" fmla="*/ 1049826 h 2324404"/>
                  <a:gd name="connsiteX604" fmla="*/ 1033364 w 2324455"/>
                  <a:gd name="connsiteY604" fmla="*/ 1116051 h 2324404"/>
                  <a:gd name="connsiteX605" fmla="*/ 1162474 w 2324455"/>
                  <a:gd name="connsiteY605" fmla="*/ 1034721 h 2324404"/>
                  <a:gd name="connsiteX606" fmla="*/ 1066810 w 2324455"/>
                  <a:gd name="connsiteY606" fmla="*/ 1113225 h 2324404"/>
                  <a:gd name="connsiteX607" fmla="*/ 1081555 w 2324455"/>
                  <a:gd name="connsiteY607" fmla="*/ 1116051 h 2324404"/>
                  <a:gd name="connsiteX608" fmla="*/ 1162474 w 2324455"/>
                  <a:gd name="connsiteY608" fmla="*/ 1049826 h 2324404"/>
                  <a:gd name="connsiteX609" fmla="*/ 1243342 w 2324455"/>
                  <a:gd name="connsiteY609" fmla="*/ 1116051 h 2324404"/>
                  <a:gd name="connsiteX610" fmla="*/ 1258036 w 2324455"/>
                  <a:gd name="connsiteY610" fmla="*/ 1113225 h 2324404"/>
                  <a:gd name="connsiteX611" fmla="*/ 1162474 w 2324455"/>
                  <a:gd name="connsiteY611" fmla="*/ 1034721 h 2324404"/>
                  <a:gd name="connsiteX612" fmla="*/ 1162474 w 2324455"/>
                  <a:gd name="connsiteY612" fmla="*/ 964026 h 2324404"/>
                  <a:gd name="connsiteX613" fmla="*/ 1162474 w 2324455"/>
                  <a:gd name="connsiteY613" fmla="*/ 974815 h 2324404"/>
                  <a:gd name="connsiteX614" fmla="*/ 1162474 w 2324455"/>
                  <a:gd name="connsiteY614" fmla="*/ 964026 h 2324404"/>
                  <a:gd name="connsiteX615" fmla="*/ 1033980 w 2324455"/>
                  <a:gd name="connsiteY615" fmla="*/ 851921 h 2324404"/>
                  <a:gd name="connsiteX616" fmla="*/ 1048623 w 2324455"/>
                  <a:gd name="connsiteY616" fmla="*/ 849044 h 2324404"/>
                  <a:gd name="connsiteX617" fmla="*/ 982500 w 2324455"/>
                  <a:gd name="connsiteY617" fmla="*/ 794841 h 2324404"/>
                  <a:gd name="connsiteX618" fmla="*/ 952547 w 2324455"/>
                  <a:gd name="connsiteY618" fmla="*/ 801880 h 2324404"/>
                  <a:gd name="connsiteX619" fmla="*/ 922492 w 2324455"/>
                  <a:gd name="connsiteY619" fmla="*/ 794841 h 2324404"/>
                  <a:gd name="connsiteX620" fmla="*/ 856318 w 2324455"/>
                  <a:gd name="connsiteY620" fmla="*/ 849044 h 2324404"/>
                  <a:gd name="connsiteX621" fmla="*/ 871063 w 2324455"/>
                  <a:gd name="connsiteY621" fmla="*/ 851921 h 2324404"/>
                  <a:gd name="connsiteX622" fmla="*/ 922492 w 2324455"/>
                  <a:gd name="connsiteY622" fmla="*/ 809792 h 2324404"/>
                  <a:gd name="connsiteX623" fmla="*/ 937545 w 2324455"/>
                  <a:gd name="connsiteY623" fmla="*/ 812001 h 2324404"/>
                  <a:gd name="connsiteX624" fmla="*/ 952547 w 2324455"/>
                  <a:gd name="connsiteY624" fmla="*/ 819245 h 2324404"/>
                  <a:gd name="connsiteX625" fmla="*/ 967447 w 2324455"/>
                  <a:gd name="connsiteY625" fmla="*/ 812001 h 2324404"/>
                  <a:gd name="connsiteX626" fmla="*/ 982500 w 2324455"/>
                  <a:gd name="connsiteY626" fmla="*/ 809792 h 2324404"/>
                  <a:gd name="connsiteX627" fmla="*/ 1033980 w 2324455"/>
                  <a:gd name="connsiteY627" fmla="*/ 851921 h 2324404"/>
                  <a:gd name="connsiteX628" fmla="*/ 1192479 w 2324455"/>
                  <a:gd name="connsiteY628" fmla="*/ 667426 h 2324404"/>
                  <a:gd name="connsiteX629" fmla="*/ 1162474 w 2324455"/>
                  <a:gd name="connsiteY629" fmla="*/ 697379 h 2324404"/>
                  <a:gd name="connsiteX630" fmla="*/ 1132470 w 2324455"/>
                  <a:gd name="connsiteY630" fmla="*/ 667426 h 2324404"/>
                  <a:gd name="connsiteX631" fmla="*/ 1162474 w 2324455"/>
                  <a:gd name="connsiteY631" fmla="*/ 637370 h 2324404"/>
                  <a:gd name="connsiteX632" fmla="*/ 1192479 w 2324455"/>
                  <a:gd name="connsiteY632" fmla="*/ 667426 h 2324404"/>
                  <a:gd name="connsiteX633" fmla="*/ 1207429 w 2324455"/>
                  <a:gd name="connsiteY633" fmla="*/ 667426 h 2324404"/>
                  <a:gd name="connsiteX634" fmla="*/ 1162474 w 2324455"/>
                  <a:gd name="connsiteY634" fmla="*/ 622419 h 2324404"/>
                  <a:gd name="connsiteX635" fmla="*/ 1117417 w 2324455"/>
                  <a:gd name="connsiteY635" fmla="*/ 667426 h 2324404"/>
                  <a:gd name="connsiteX636" fmla="*/ 1162474 w 2324455"/>
                  <a:gd name="connsiteY636" fmla="*/ 712381 h 2324404"/>
                  <a:gd name="connsiteX637" fmla="*/ 1207429 w 2324455"/>
                  <a:gd name="connsiteY637" fmla="*/ 667426 h 2324404"/>
                  <a:gd name="connsiteX638" fmla="*/ 1243907 w 2324455"/>
                  <a:gd name="connsiteY638" fmla="*/ 851921 h 2324404"/>
                  <a:gd name="connsiteX639" fmla="*/ 1258601 w 2324455"/>
                  <a:gd name="connsiteY639" fmla="*/ 849044 h 2324404"/>
                  <a:gd name="connsiteX640" fmla="*/ 1192479 w 2324455"/>
                  <a:gd name="connsiteY640" fmla="*/ 794841 h 2324404"/>
                  <a:gd name="connsiteX641" fmla="*/ 1162474 w 2324455"/>
                  <a:gd name="connsiteY641" fmla="*/ 801880 h 2324404"/>
                  <a:gd name="connsiteX642" fmla="*/ 1132470 w 2324455"/>
                  <a:gd name="connsiteY642" fmla="*/ 794841 h 2324404"/>
                  <a:gd name="connsiteX643" fmla="*/ 1066296 w 2324455"/>
                  <a:gd name="connsiteY643" fmla="*/ 849044 h 2324404"/>
                  <a:gd name="connsiteX644" fmla="*/ 1080990 w 2324455"/>
                  <a:gd name="connsiteY644" fmla="*/ 851921 h 2324404"/>
                  <a:gd name="connsiteX645" fmla="*/ 1132470 w 2324455"/>
                  <a:gd name="connsiteY645" fmla="*/ 809792 h 2324404"/>
                  <a:gd name="connsiteX646" fmla="*/ 1147472 w 2324455"/>
                  <a:gd name="connsiteY646" fmla="*/ 812001 h 2324404"/>
                  <a:gd name="connsiteX647" fmla="*/ 1162474 w 2324455"/>
                  <a:gd name="connsiteY647" fmla="*/ 819245 h 2324404"/>
                  <a:gd name="connsiteX648" fmla="*/ 1177374 w 2324455"/>
                  <a:gd name="connsiteY648" fmla="*/ 812001 h 2324404"/>
                  <a:gd name="connsiteX649" fmla="*/ 1192479 w 2324455"/>
                  <a:gd name="connsiteY649" fmla="*/ 809792 h 2324404"/>
                  <a:gd name="connsiteX650" fmla="*/ 1243907 w 2324455"/>
                  <a:gd name="connsiteY650" fmla="*/ 851921 h 2324404"/>
                  <a:gd name="connsiteX651" fmla="*/ 1453885 w 2324455"/>
                  <a:gd name="connsiteY651" fmla="*/ 851921 h 2324404"/>
                  <a:gd name="connsiteX652" fmla="*/ 1468579 w 2324455"/>
                  <a:gd name="connsiteY652" fmla="*/ 849044 h 2324404"/>
                  <a:gd name="connsiteX653" fmla="*/ 1402457 w 2324455"/>
                  <a:gd name="connsiteY653" fmla="*/ 794841 h 2324404"/>
                  <a:gd name="connsiteX654" fmla="*/ 1372401 w 2324455"/>
                  <a:gd name="connsiteY654" fmla="*/ 801880 h 2324404"/>
                  <a:gd name="connsiteX655" fmla="*/ 1342397 w 2324455"/>
                  <a:gd name="connsiteY655" fmla="*/ 794841 h 2324404"/>
                  <a:gd name="connsiteX656" fmla="*/ 1276223 w 2324455"/>
                  <a:gd name="connsiteY656" fmla="*/ 849044 h 2324404"/>
                  <a:gd name="connsiteX657" fmla="*/ 1290969 w 2324455"/>
                  <a:gd name="connsiteY657" fmla="*/ 851921 h 2324404"/>
                  <a:gd name="connsiteX658" fmla="*/ 1342397 w 2324455"/>
                  <a:gd name="connsiteY658" fmla="*/ 809792 h 2324404"/>
                  <a:gd name="connsiteX659" fmla="*/ 1357451 w 2324455"/>
                  <a:gd name="connsiteY659" fmla="*/ 812001 h 2324404"/>
                  <a:gd name="connsiteX660" fmla="*/ 1372401 w 2324455"/>
                  <a:gd name="connsiteY660" fmla="*/ 819245 h 2324404"/>
                  <a:gd name="connsiteX661" fmla="*/ 1387403 w 2324455"/>
                  <a:gd name="connsiteY661" fmla="*/ 812001 h 2324404"/>
                  <a:gd name="connsiteX662" fmla="*/ 1402457 w 2324455"/>
                  <a:gd name="connsiteY662" fmla="*/ 809792 h 2324404"/>
                  <a:gd name="connsiteX663" fmla="*/ 1453885 w 2324455"/>
                  <a:gd name="connsiteY663" fmla="*/ 851921 h 2324404"/>
                  <a:gd name="connsiteX664" fmla="*/ 1709795 w 2324455"/>
                  <a:gd name="connsiteY664" fmla="*/ 712381 h 2324404"/>
                  <a:gd name="connsiteX665" fmla="*/ 1709846 w 2324455"/>
                  <a:gd name="connsiteY665" fmla="*/ 712381 h 2324404"/>
                  <a:gd name="connsiteX666" fmla="*/ 1709795 w 2324455"/>
                  <a:gd name="connsiteY666" fmla="*/ 712381 h 2324404"/>
                  <a:gd name="connsiteX667" fmla="*/ 1849592 w 2324455"/>
                  <a:gd name="connsiteY667" fmla="*/ 826695 h 2324404"/>
                  <a:gd name="connsiteX668" fmla="*/ 1830891 w 2324455"/>
                  <a:gd name="connsiteY668" fmla="*/ 826695 h 2324404"/>
                  <a:gd name="connsiteX669" fmla="*/ 1842759 w 2324455"/>
                  <a:gd name="connsiteY669" fmla="*/ 847811 h 2324404"/>
                  <a:gd name="connsiteX670" fmla="*/ 1843787 w 2324455"/>
                  <a:gd name="connsiteY670" fmla="*/ 851921 h 2324404"/>
                  <a:gd name="connsiteX671" fmla="*/ 1858480 w 2324455"/>
                  <a:gd name="connsiteY671" fmla="*/ 849095 h 2324404"/>
                  <a:gd name="connsiteX672" fmla="*/ 1858224 w 2324455"/>
                  <a:gd name="connsiteY672" fmla="*/ 847811 h 2324404"/>
                  <a:gd name="connsiteX673" fmla="*/ 1849592 w 2324455"/>
                  <a:gd name="connsiteY673" fmla="*/ 826695 h 2324404"/>
                  <a:gd name="connsiteX674" fmla="*/ 1726338 w 2324455"/>
                  <a:gd name="connsiteY674" fmla="*/ 847811 h 2324404"/>
                  <a:gd name="connsiteX675" fmla="*/ 1726082 w 2324455"/>
                  <a:gd name="connsiteY675" fmla="*/ 849095 h 2324404"/>
                  <a:gd name="connsiteX676" fmla="*/ 1740827 w 2324455"/>
                  <a:gd name="connsiteY676" fmla="*/ 851921 h 2324404"/>
                  <a:gd name="connsiteX677" fmla="*/ 1741854 w 2324455"/>
                  <a:gd name="connsiteY677" fmla="*/ 847811 h 2324404"/>
                  <a:gd name="connsiteX678" fmla="*/ 1736665 w 2324455"/>
                  <a:gd name="connsiteY678" fmla="*/ 847811 h 2324404"/>
                  <a:gd name="connsiteX679" fmla="*/ 1741854 w 2324455"/>
                  <a:gd name="connsiteY679" fmla="*/ 847811 h 2324404"/>
                  <a:gd name="connsiteX680" fmla="*/ 1753774 w 2324455"/>
                  <a:gd name="connsiteY680" fmla="*/ 826695 h 2324404"/>
                  <a:gd name="connsiteX681" fmla="*/ 1792255 w 2324455"/>
                  <a:gd name="connsiteY681" fmla="*/ 809792 h 2324404"/>
                  <a:gd name="connsiteX682" fmla="*/ 1830891 w 2324455"/>
                  <a:gd name="connsiteY682" fmla="*/ 826695 h 2324404"/>
                  <a:gd name="connsiteX683" fmla="*/ 1849592 w 2324455"/>
                  <a:gd name="connsiteY683" fmla="*/ 826695 h 2324404"/>
                  <a:gd name="connsiteX684" fmla="*/ 1792255 w 2324455"/>
                  <a:gd name="connsiteY684" fmla="*/ 794841 h 2324404"/>
                  <a:gd name="connsiteX685" fmla="*/ 1734970 w 2324455"/>
                  <a:gd name="connsiteY685" fmla="*/ 826695 h 2324404"/>
                  <a:gd name="connsiteX686" fmla="*/ 1726338 w 2324455"/>
                  <a:gd name="connsiteY686" fmla="*/ 847811 h 2324404"/>
                  <a:gd name="connsiteX687" fmla="*/ 1692173 w 2324455"/>
                  <a:gd name="connsiteY687" fmla="*/ 826695 h 2324404"/>
                  <a:gd name="connsiteX688" fmla="*/ 1673471 w 2324455"/>
                  <a:gd name="connsiteY688" fmla="*/ 826695 h 2324404"/>
                  <a:gd name="connsiteX689" fmla="*/ 1685391 w 2324455"/>
                  <a:gd name="connsiteY689" fmla="*/ 847811 h 2324404"/>
                  <a:gd name="connsiteX690" fmla="*/ 1686418 w 2324455"/>
                  <a:gd name="connsiteY690" fmla="*/ 851921 h 2324404"/>
                  <a:gd name="connsiteX691" fmla="*/ 1701061 w 2324455"/>
                  <a:gd name="connsiteY691" fmla="*/ 849095 h 2324404"/>
                  <a:gd name="connsiteX692" fmla="*/ 1700804 w 2324455"/>
                  <a:gd name="connsiteY692" fmla="*/ 847811 h 2324404"/>
                  <a:gd name="connsiteX693" fmla="*/ 1692173 w 2324455"/>
                  <a:gd name="connsiteY693" fmla="*/ 826695 h 2324404"/>
                  <a:gd name="connsiteX694" fmla="*/ 1568970 w 2324455"/>
                  <a:gd name="connsiteY694" fmla="*/ 847811 h 2324404"/>
                  <a:gd name="connsiteX695" fmla="*/ 1568713 w 2324455"/>
                  <a:gd name="connsiteY695" fmla="*/ 849095 h 2324404"/>
                  <a:gd name="connsiteX696" fmla="*/ 1583407 w 2324455"/>
                  <a:gd name="connsiteY696" fmla="*/ 851921 h 2324404"/>
                  <a:gd name="connsiteX697" fmla="*/ 1584383 w 2324455"/>
                  <a:gd name="connsiteY697" fmla="*/ 847811 h 2324404"/>
                  <a:gd name="connsiteX698" fmla="*/ 1579246 w 2324455"/>
                  <a:gd name="connsiteY698" fmla="*/ 847811 h 2324404"/>
                  <a:gd name="connsiteX699" fmla="*/ 1584383 w 2324455"/>
                  <a:gd name="connsiteY699" fmla="*/ 847811 h 2324404"/>
                  <a:gd name="connsiteX700" fmla="*/ 1596457 w 2324455"/>
                  <a:gd name="connsiteY700" fmla="*/ 826695 h 2324404"/>
                  <a:gd name="connsiteX701" fmla="*/ 1634887 w 2324455"/>
                  <a:gd name="connsiteY701" fmla="*/ 809792 h 2324404"/>
                  <a:gd name="connsiteX702" fmla="*/ 1673471 w 2324455"/>
                  <a:gd name="connsiteY702" fmla="*/ 826695 h 2324404"/>
                  <a:gd name="connsiteX703" fmla="*/ 1692173 w 2324455"/>
                  <a:gd name="connsiteY703" fmla="*/ 826695 h 2324404"/>
                  <a:gd name="connsiteX704" fmla="*/ 1634887 w 2324455"/>
                  <a:gd name="connsiteY704" fmla="*/ 794841 h 2324404"/>
                  <a:gd name="connsiteX705" fmla="*/ 1577602 w 2324455"/>
                  <a:gd name="connsiteY705" fmla="*/ 826695 h 2324404"/>
                  <a:gd name="connsiteX706" fmla="*/ 1568970 w 2324455"/>
                  <a:gd name="connsiteY706" fmla="*/ 847811 h 2324404"/>
                  <a:gd name="connsiteX707" fmla="*/ 1686316 w 2324455"/>
                  <a:gd name="connsiteY707" fmla="*/ 1136961 h 2324404"/>
                  <a:gd name="connsiteX708" fmla="*/ 1701009 w 2324455"/>
                  <a:gd name="connsiteY708" fmla="*/ 1133982 h 2324404"/>
                  <a:gd name="connsiteX709" fmla="*/ 1634836 w 2324455"/>
                  <a:gd name="connsiteY709" fmla="*/ 1079830 h 2324404"/>
                  <a:gd name="connsiteX710" fmla="*/ 1568611 w 2324455"/>
                  <a:gd name="connsiteY710" fmla="*/ 1133982 h 2324404"/>
                  <a:gd name="connsiteX711" fmla="*/ 1583304 w 2324455"/>
                  <a:gd name="connsiteY711" fmla="*/ 1136961 h 2324404"/>
                  <a:gd name="connsiteX712" fmla="*/ 1634836 w 2324455"/>
                  <a:gd name="connsiteY712" fmla="*/ 1094781 h 2324404"/>
                  <a:gd name="connsiteX713" fmla="*/ 1686316 w 2324455"/>
                  <a:gd name="connsiteY713" fmla="*/ 1136961 h 2324404"/>
                  <a:gd name="connsiteX714" fmla="*/ 1843787 w 2324455"/>
                  <a:gd name="connsiteY714" fmla="*/ 1136961 h 2324404"/>
                  <a:gd name="connsiteX715" fmla="*/ 1858480 w 2324455"/>
                  <a:gd name="connsiteY715" fmla="*/ 1133982 h 2324404"/>
                  <a:gd name="connsiteX716" fmla="*/ 1792255 w 2324455"/>
                  <a:gd name="connsiteY716" fmla="*/ 1079830 h 2324404"/>
                  <a:gd name="connsiteX717" fmla="*/ 1726082 w 2324455"/>
                  <a:gd name="connsiteY717" fmla="*/ 1133982 h 2324404"/>
                  <a:gd name="connsiteX718" fmla="*/ 1740827 w 2324455"/>
                  <a:gd name="connsiteY718" fmla="*/ 1136961 h 2324404"/>
                  <a:gd name="connsiteX719" fmla="*/ 1792255 w 2324455"/>
                  <a:gd name="connsiteY719" fmla="*/ 1094781 h 2324404"/>
                  <a:gd name="connsiteX720" fmla="*/ 1843787 w 2324455"/>
                  <a:gd name="connsiteY720" fmla="*/ 1136961 h 2324404"/>
                  <a:gd name="connsiteX721" fmla="*/ 2001206 w 2324455"/>
                  <a:gd name="connsiteY721" fmla="*/ 1136961 h 2324404"/>
                  <a:gd name="connsiteX722" fmla="*/ 2015900 w 2324455"/>
                  <a:gd name="connsiteY722" fmla="*/ 1133982 h 2324404"/>
                  <a:gd name="connsiteX723" fmla="*/ 1949778 w 2324455"/>
                  <a:gd name="connsiteY723" fmla="*/ 1079830 h 2324404"/>
                  <a:gd name="connsiteX724" fmla="*/ 1883552 w 2324455"/>
                  <a:gd name="connsiteY724" fmla="*/ 1133982 h 2324404"/>
                  <a:gd name="connsiteX725" fmla="*/ 1898298 w 2324455"/>
                  <a:gd name="connsiteY725" fmla="*/ 1136961 h 2324404"/>
                  <a:gd name="connsiteX726" fmla="*/ 1949778 w 2324455"/>
                  <a:gd name="connsiteY726" fmla="*/ 1094781 h 2324404"/>
                  <a:gd name="connsiteX727" fmla="*/ 2001206 w 2324455"/>
                  <a:gd name="connsiteY727" fmla="*/ 1136961 h 2324404"/>
                  <a:gd name="connsiteX728" fmla="*/ 1686316 w 2324455"/>
                  <a:gd name="connsiteY728" fmla="*/ 1421848 h 2324404"/>
                  <a:gd name="connsiteX729" fmla="*/ 1701009 w 2324455"/>
                  <a:gd name="connsiteY729" fmla="*/ 1418970 h 2324404"/>
                  <a:gd name="connsiteX730" fmla="*/ 1634836 w 2324455"/>
                  <a:gd name="connsiteY730" fmla="*/ 1364768 h 2324404"/>
                  <a:gd name="connsiteX731" fmla="*/ 1568611 w 2324455"/>
                  <a:gd name="connsiteY731" fmla="*/ 1418970 h 2324404"/>
                  <a:gd name="connsiteX732" fmla="*/ 1583304 w 2324455"/>
                  <a:gd name="connsiteY732" fmla="*/ 1421848 h 2324404"/>
                  <a:gd name="connsiteX733" fmla="*/ 1634836 w 2324455"/>
                  <a:gd name="connsiteY733" fmla="*/ 1379770 h 2324404"/>
                  <a:gd name="connsiteX734" fmla="*/ 1686316 w 2324455"/>
                  <a:gd name="connsiteY734" fmla="*/ 1421848 h 2324404"/>
                  <a:gd name="connsiteX735" fmla="*/ 1843787 w 2324455"/>
                  <a:gd name="connsiteY735" fmla="*/ 1421848 h 2324404"/>
                  <a:gd name="connsiteX736" fmla="*/ 1858480 w 2324455"/>
                  <a:gd name="connsiteY736" fmla="*/ 1418970 h 2324404"/>
                  <a:gd name="connsiteX737" fmla="*/ 1792255 w 2324455"/>
                  <a:gd name="connsiteY737" fmla="*/ 1364768 h 2324404"/>
                  <a:gd name="connsiteX738" fmla="*/ 1726082 w 2324455"/>
                  <a:gd name="connsiteY738" fmla="*/ 1418970 h 2324404"/>
                  <a:gd name="connsiteX739" fmla="*/ 1740827 w 2324455"/>
                  <a:gd name="connsiteY739" fmla="*/ 1421848 h 2324404"/>
                  <a:gd name="connsiteX740" fmla="*/ 1792255 w 2324455"/>
                  <a:gd name="connsiteY740" fmla="*/ 1379770 h 2324404"/>
                  <a:gd name="connsiteX741" fmla="*/ 1843787 w 2324455"/>
                  <a:gd name="connsiteY741" fmla="*/ 1421848 h 2324404"/>
                  <a:gd name="connsiteX742" fmla="*/ 584070 w 2324455"/>
                  <a:gd name="connsiteY742" fmla="*/ 1421848 h 2324404"/>
                  <a:gd name="connsiteX743" fmla="*/ 598764 w 2324455"/>
                  <a:gd name="connsiteY743" fmla="*/ 1418970 h 2324404"/>
                  <a:gd name="connsiteX744" fmla="*/ 532642 w 2324455"/>
                  <a:gd name="connsiteY744" fmla="*/ 1364768 h 2324404"/>
                  <a:gd name="connsiteX745" fmla="*/ 466365 w 2324455"/>
                  <a:gd name="connsiteY745" fmla="*/ 1418970 h 2324404"/>
                  <a:gd name="connsiteX746" fmla="*/ 481162 w 2324455"/>
                  <a:gd name="connsiteY746" fmla="*/ 1421848 h 2324404"/>
                  <a:gd name="connsiteX747" fmla="*/ 532642 w 2324455"/>
                  <a:gd name="connsiteY747" fmla="*/ 1379770 h 2324404"/>
                  <a:gd name="connsiteX748" fmla="*/ 584070 w 2324455"/>
                  <a:gd name="connsiteY748" fmla="*/ 1421848 h 2324404"/>
                  <a:gd name="connsiteX749" fmla="*/ 741541 w 2324455"/>
                  <a:gd name="connsiteY749" fmla="*/ 1421848 h 2324404"/>
                  <a:gd name="connsiteX750" fmla="*/ 756235 w 2324455"/>
                  <a:gd name="connsiteY750" fmla="*/ 1418970 h 2324404"/>
                  <a:gd name="connsiteX751" fmla="*/ 690113 w 2324455"/>
                  <a:gd name="connsiteY751" fmla="*/ 1364768 h 2324404"/>
                  <a:gd name="connsiteX752" fmla="*/ 623888 w 2324455"/>
                  <a:gd name="connsiteY752" fmla="*/ 1418970 h 2324404"/>
                  <a:gd name="connsiteX753" fmla="*/ 638582 w 2324455"/>
                  <a:gd name="connsiteY753" fmla="*/ 1421848 h 2324404"/>
                  <a:gd name="connsiteX754" fmla="*/ 690113 w 2324455"/>
                  <a:gd name="connsiteY754" fmla="*/ 1379770 h 2324404"/>
                  <a:gd name="connsiteX755" fmla="*/ 741541 w 2324455"/>
                  <a:gd name="connsiteY755" fmla="*/ 1421848 h 2324404"/>
                  <a:gd name="connsiteX756" fmla="*/ 494058 w 2324455"/>
                  <a:gd name="connsiteY756" fmla="*/ 826695 h 2324404"/>
                  <a:gd name="connsiteX757" fmla="*/ 475305 w 2324455"/>
                  <a:gd name="connsiteY757" fmla="*/ 826695 h 2324404"/>
                  <a:gd name="connsiteX758" fmla="*/ 466674 w 2324455"/>
                  <a:gd name="connsiteY758" fmla="*/ 847811 h 2324404"/>
                  <a:gd name="connsiteX759" fmla="*/ 466365 w 2324455"/>
                  <a:gd name="connsiteY759" fmla="*/ 849095 h 2324404"/>
                  <a:gd name="connsiteX760" fmla="*/ 481162 w 2324455"/>
                  <a:gd name="connsiteY760" fmla="*/ 851921 h 2324404"/>
                  <a:gd name="connsiteX761" fmla="*/ 482138 w 2324455"/>
                  <a:gd name="connsiteY761" fmla="*/ 847811 h 2324404"/>
                  <a:gd name="connsiteX762" fmla="*/ 494058 w 2324455"/>
                  <a:gd name="connsiteY762" fmla="*/ 826695 h 2324404"/>
                  <a:gd name="connsiteX763" fmla="*/ 584070 w 2324455"/>
                  <a:gd name="connsiteY763" fmla="*/ 851921 h 2324404"/>
                  <a:gd name="connsiteX764" fmla="*/ 598764 w 2324455"/>
                  <a:gd name="connsiteY764" fmla="*/ 849095 h 2324404"/>
                  <a:gd name="connsiteX765" fmla="*/ 598559 w 2324455"/>
                  <a:gd name="connsiteY765" fmla="*/ 847811 h 2324404"/>
                  <a:gd name="connsiteX766" fmla="*/ 589927 w 2324455"/>
                  <a:gd name="connsiteY766" fmla="*/ 826695 h 2324404"/>
                  <a:gd name="connsiteX767" fmla="*/ 532642 w 2324455"/>
                  <a:gd name="connsiteY767" fmla="*/ 794841 h 2324404"/>
                  <a:gd name="connsiteX768" fmla="*/ 475305 w 2324455"/>
                  <a:gd name="connsiteY768" fmla="*/ 826695 h 2324404"/>
                  <a:gd name="connsiteX769" fmla="*/ 494058 w 2324455"/>
                  <a:gd name="connsiteY769" fmla="*/ 826695 h 2324404"/>
                  <a:gd name="connsiteX770" fmla="*/ 532642 w 2324455"/>
                  <a:gd name="connsiteY770" fmla="*/ 809792 h 2324404"/>
                  <a:gd name="connsiteX771" fmla="*/ 571123 w 2324455"/>
                  <a:gd name="connsiteY771" fmla="*/ 826695 h 2324404"/>
                  <a:gd name="connsiteX772" fmla="*/ 583043 w 2324455"/>
                  <a:gd name="connsiteY772" fmla="*/ 847811 h 2324404"/>
                  <a:gd name="connsiteX773" fmla="*/ 588232 w 2324455"/>
                  <a:gd name="connsiteY773" fmla="*/ 847811 h 2324404"/>
                  <a:gd name="connsiteX774" fmla="*/ 583043 w 2324455"/>
                  <a:gd name="connsiteY774" fmla="*/ 847811 h 2324404"/>
                  <a:gd name="connsiteX775" fmla="*/ 584070 w 2324455"/>
                  <a:gd name="connsiteY775" fmla="*/ 851921 h 2324404"/>
                  <a:gd name="connsiteX776" fmla="*/ 651529 w 2324455"/>
                  <a:gd name="connsiteY776" fmla="*/ 826695 h 2324404"/>
                  <a:gd name="connsiteX777" fmla="*/ 632622 w 2324455"/>
                  <a:gd name="connsiteY777" fmla="*/ 826695 h 2324404"/>
                  <a:gd name="connsiteX778" fmla="*/ 624093 w 2324455"/>
                  <a:gd name="connsiteY778" fmla="*/ 847811 h 2324404"/>
                  <a:gd name="connsiteX779" fmla="*/ 623836 w 2324455"/>
                  <a:gd name="connsiteY779" fmla="*/ 849095 h 2324404"/>
                  <a:gd name="connsiteX780" fmla="*/ 638479 w 2324455"/>
                  <a:gd name="connsiteY780" fmla="*/ 851921 h 2324404"/>
                  <a:gd name="connsiteX781" fmla="*/ 639558 w 2324455"/>
                  <a:gd name="connsiteY781" fmla="*/ 847811 h 2324404"/>
                  <a:gd name="connsiteX782" fmla="*/ 651529 w 2324455"/>
                  <a:gd name="connsiteY782" fmla="*/ 826695 h 2324404"/>
                  <a:gd name="connsiteX783" fmla="*/ 741490 w 2324455"/>
                  <a:gd name="connsiteY783" fmla="*/ 851921 h 2324404"/>
                  <a:gd name="connsiteX784" fmla="*/ 756184 w 2324455"/>
                  <a:gd name="connsiteY784" fmla="*/ 849095 h 2324404"/>
                  <a:gd name="connsiteX785" fmla="*/ 755978 w 2324455"/>
                  <a:gd name="connsiteY785" fmla="*/ 847811 h 2324404"/>
                  <a:gd name="connsiteX786" fmla="*/ 747244 w 2324455"/>
                  <a:gd name="connsiteY786" fmla="*/ 826695 h 2324404"/>
                  <a:gd name="connsiteX787" fmla="*/ 690010 w 2324455"/>
                  <a:gd name="connsiteY787" fmla="*/ 794841 h 2324404"/>
                  <a:gd name="connsiteX788" fmla="*/ 632622 w 2324455"/>
                  <a:gd name="connsiteY788" fmla="*/ 826695 h 2324404"/>
                  <a:gd name="connsiteX789" fmla="*/ 651529 w 2324455"/>
                  <a:gd name="connsiteY789" fmla="*/ 826695 h 2324404"/>
                  <a:gd name="connsiteX790" fmla="*/ 690010 w 2324455"/>
                  <a:gd name="connsiteY790" fmla="*/ 809792 h 2324404"/>
                  <a:gd name="connsiteX791" fmla="*/ 728543 w 2324455"/>
                  <a:gd name="connsiteY791" fmla="*/ 826695 h 2324404"/>
                  <a:gd name="connsiteX792" fmla="*/ 740462 w 2324455"/>
                  <a:gd name="connsiteY792" fmla="*/ 847811 h 2324404"/>
                  <a:gd name="connsiteX793" fmla="*/ 745600 w 2324455"/>
                  <a:gd name="connsiteY793" fmla="*/ 847811 h 2324404"/>
                  <a:gd name="connsiteX794" fmla="*/ 740462 w 2324455"/>
                  <a:gd name="connsiteY794" fmla="*/ 847811 h 2324404"/>
                  <a:gd name="connsiteX795" fmla="*/ 741490 w 2324455"/>
                  <a:gd name="connsiteY795" fmla="*/ 851921 h 2324404"/>
                  <a:gd name="connsiteX796" fmla="*/ 623888 w 2324455"/>
                  <a:gd name="connsiteY796" fmla="*/ 1133982 h 2324404"/>
                  <a:gd name="connsiteX797" fmla="*/ 638582 w 2324455"/>
                  <a:gd name="connsiteY797" fmla="*/ 1136961 h 2324404"/>
                  <a:gd name="connsiteX798" fmla="*/ 690113 w 2324455"/>
                  <a:gd name="connsiteY798" fmla="*/ 1094781 h 2324404"/>
                  <a:gd name="connsiteX799" fmla="*/ 741541 w 2324455"/>
                  <a:gd name="connsiteY799" fmla="*/ 1136961 h 2324404"/>
                  <a:gd name="connsiteX800" fmla="*/ 756235 w 2324455"/>
                  <a:gd name="connsiteY800" fmla="*/ 1133982 h 2324404"/>
                  <a:gd name="connsiteX801" fmla="*/ 690113 w 2324455"/>
                  <a:gd name="connsiteY801" fmla="*/ 1079830 h 2324404"/>
                  <a:gd name="connsiteX802" fmla="*/ 623888 w 2324455"/>
                  <a:gd name="connsiteY802" fmla="*/ 1133982 h 2324404"/>
                  <a:gd name="connsiteX803" fmla="*/ 466365 w 2324455"/>
                  <a:gd name="connsiteY803" fmla="*/ 1133982 h 2324404"/>
                  <a:gd name="connsiteX804" fmla="*/ 481162 w 2324455"/>
                  <a:gd name="connsiteY804" fmla="*/ 1136961 h 2324404"/>
                  <a:gd name="connsiteX805" fmla="*/ 532642 w 2324455"/>
                  <a:gd name="connsiteY805" fmla="*/ 1094781 h 2324404"/>
                  <a:gd name="connsiteX806" fmla="*/ 584070 w 2324455"/>
                  <a:gd name="connsiteY806" fmla="*/ 1136961 h 2324404"/>
                  <a:gd name="connsiteX807" fmla="*/ 598764 w 2324455"/>
                  <a:gd name="connsiteY807" fmla="*/ 1133982 h 2324404"/>
                  <a:gd name="connsiteX808" fmla="*/ 532642 w 2324455"/>
                  <a:gd name="connsiteY808" fmla="*/ 1079830 h 2324404"/>
                  <a:gd name="connsiteX809" fmla="*/ 466365 w 2324455"/>
                  <a:gd name="connsiteY809" fmla="*/ 1133982 h 2324404"/>
                  <a:gd name="connsiteX810" fmla="*/ 308946 w 2324455"/>
                  <a:gd name="connsiteY810" fmla="*/ 1133982 h 2324404"/>
                  <a:gd name="connsiteX811" fmla="*/ 323640 w 2324455"/>
                  <a:gd name="connsiteY811" fmla="*/ 1136961 h 2324404"/>
                  <a:gd name="connsiteX812" fmla="*/ 375120 w 2324455"/>
                  <a:gd name="connsiteY812" fmla="*/ 1094781 h 2324404"/>
                  <a:gd name="connsiteX813" fmla="*/ 426651 w 2324455"/>
                  <a:gd name="connsiteY813" fmla="*/ 1136961 h 2324404"/>
                  <a:gd name="connsiteX814" fmla="*/ 441293 w 2324455"/>
                  <a:gd name="connsiteY814" fmla="*/ 1133982 h 2324404"/>
                  <a:gd name="connsiteX815" fmla="*/ 375120 w 2324455"/>
                  <a:gd name="connsiteY815" fmla="*/ 1079830 h 2324404"/>
                  <a:gd name="connsiteX816" fmla="*/ 308946 w 2324455"/>
                  <a:gd name="connsiteY816" fmla="*/ 1133982 h 2324404"/>
                  <a:gd name="connsiteX817" fmla="*/ 289012 w 2324455"/>
                  <a:gd name="connsiteY817" fmla="*/ 1244751 h 2324404"/>
                  <a:gd name="connsiteX818" fmla="*/ 285158 w 2324455"/>
                  <a:gd name="connsiteY818" fmla="*/ 1162290 h 2324404"/>
                  <a:gd name="connsiteX819" fmla="*/ 305247 w 2324455"/>
                  <a:gd name="connsiteY819" fmla="*/ 974815 h 2324404"/>
                  <a:gd name="connsiteX820" fmla="*/ 787575 w 2324455"/>
                  <a:gd name="connsiteY820" fmla="*/ 974815 h 2324404"/>
                  <a:gd name="connsiteX821" fmla="*/ 787575 w 2324455"/>
                  <a:gd name="connsiteY821" fmla="*/ 959864 h 2324404"/>
                  <a:gd name="connsiteX822" fmla="*/ 727515 w 2324455"/>
                  <a:gd name="connsiteY822" fmla="*/ 959864 h 2324404"/>
                  <a:gd name="connsiteX823" fmla="*/ 727515 w 2324455"/>
                  <a:gd name="connsiteY823" fmla="*/ 911364 h 2324404"/>
                  <a:gd name="connsiteX824" fmla="*/ 720014 w 2324455"/>
                  <a:gd name="connsiteY824" fmla="*/ 911364 h 2324404"/>
                  <a:gd name="connsiteX825" fmla="*/ 727515 w 2324455"/>
                  <a:gd name="connsiteY825" fmla="*/ 911364 h 2324404"/>
                  <a:gd name="connsiteX826" fmla="*/ 727515 w 2324455"/>
                  <a:gd name="connsiteY826" fmla="*/ 862299 h 2324404"/>
                  <a:gd name="connsiteX827" fmla="*/ 724587 w 2324455"/>
                  <a:gd name="connsiteY827" fmla="*/ 847811 h 2324404"/>
                  <a:gd name="connsiteX828" fmla="*/ 707221 w 2324455"/>
                  <a:gd name="connsiteY828" fmla="*/ 847811 h 2324404"/>
                  <a:gd name="connsiteX829" fmla="*/ 712462 w 2324455"/>
                  <a:gd name="connsiteY829" fmla="*/ 862299 h 2324404"/>
                  <a:gd name="connsiteX830" fmla="*/ 712462 w 2324455"/>
                  <a:gd name="connsiteY830" fmla="*/ 959864 h 2324404"/>
                  <a:gd name="connsiteX831" fmla="*/ 667456 w 2324455"/>
                  <a:gd name="connsiteY831" fmla="*/ 959864 h 2324404"/>
                  <a:gd name="connsiteX832" fmla="*/ 667456 w 2324455"/>
                  <a:gd name="connsiteY832" fmla="*/ 911364 h 2324404"/>
                  <a:gd name="connsiteX833" fmla="*/ 660006 w 2324455"/>
                  <a:gd name="connsiteY833" fmla="*/ 911364 h 2324404"/>
                  <a:gd name="connsiteX834" fmla="*/ 667456 w 2324455"/>
                  <a:gd name="connsiteY834" fmla="*/ 911364 h 2324404"/>
                  <a:gd name="connsiteX835" fmla="*/ 667456 w 2324455"/>
                  <a:gd name="connsiteY835" fmla="*/ 862299 h 2324404"/>
                  <a:gd name="connsiteX836" fmla="*/ 672799 w 2324455"/>
                  <a:gd name="connsiteY836" fmla="*/ 847811 h 2324404"/>
                  <a:gd name="connsiteX837" fmla="*/ 690010 w 2324455"/>
                  <a:gd name="connsiteY837" fmla="*/ 839847 h 2324404"/>
                  <a:gd name="connsiteX838" fmla="*/ 707221 w 2324455"/>
                  <a:gd name="connsiteY838" fmla="*/ 847811 h 2324404"/>
                  <a:gd name="connsiteX839" fmla="*/ 724587 w 2324455"/>
                  <a:gd name="connsiteY839" fmla="*/ 847811 h 2324404"/>
                  <a:gd name="connsiteX840" fmla="*/ 701621 w 2324455"/>
                  <a:gd name="connsiteY840" fmla="*/ 826695 h 2324404"/>
                  <a:gd name="connsiteX841" fmla="*/ 684975 w 2324455"/>
                  <a:gd name="connsiteY841" fmla="*/ 826695 h 2324404"/>
                  <a:gd name="connsiteX842" fmla="*/ 701621 w 2324455"/>
                  <a:gd name="connsiteY842" fmla="*/ 826695 h 2324404"/>
                  <a:gd name="connsiteX843" fmla="*/ 690010 w 2324455"/>
                  <a:gd name="connsiteY843" fmla="*/ 824794 h 2324404"/>
                  <a:gd name="connsiteX844" fmla="*/ 678399 w 2324455"/>
                  <a:gd name="connsiteY844" fmla="*/ 826695 h 2324404"/>
                  <a:gd name="connsiteX845" fmla="*/ 655382 w 2324455"/>
                  <a:gd name="connsiteY845" fmla="*/ 847811 h 2324404"/>
                  <a:gd name="connsiteX846" fmla="*/ 652505 w 2324455"/>
                  <a:gd name="connsiteY846" fmla="*/ 862299 h 2324404"/>
                  <a:gd name="connsiteX847" fmla="*/ 652505 w 2324455"/>
                  <a:gd name="connsiteY847" fmla="*/ 959864 h 2324404"/>
                  <a:gd name="connsiteX848" fmla="*/ 570096 w 2324455"/>
                  <a:gd name="connsiteY848" fmla="*/ 959864 h 2324404"/>
                  <a:gd name="connsiteX849" fmla="*/ 570096 w 2324455"/>
                  <a:gd name="connsiteY849" fmla="*/ 911364 h 2324404"/>
                  <a:gd name="connsiteX850" fmla="*/ 562595 w 2324455"/>
                  <a:gd name="connsiteY850" fmla="*/ 911364 h 2324404"/>
                  <a:gd name="connsiteX851" fmla="*/ 570096 w 2324455"/>
                  <a:gd name="connsiteY851" fmla="*/ 911364 h 2324404"/>
                  <a:gd name="connsiteX852" fmla="*/ 570096 w 2324455"/>
                  <a:gd name="connsiteY852" fmla="*/ 862299 h 2324404"/>
                  <a:gd name="connsiteX853" fmla="*/ 567167 w 2324455"/>
                  <a:gd name="connsiteY853" fmla="*/ 847811 h 2324404"/>
                  <a:gd name="connsiteX854" fmla="*/ 549853 w 2324455"/>
                  <a:gd name="connsiteY854" fmla="*/ 847811 h 2324404"/>
                  <a:gd name="connsiteX855" fmla="*/ 555094 w 2324455"/>
                  <a:gd name="connsiteY855" fmla="*/ 862299 h 2324404"/>
                  <a:gd name="connsiteX856" fmla="*/ 555094 w 2324455"/>
                  <a:gd name="connsiteY856" fmla="*/ 959864 h 2324404"/>
                  <a:gd name="connsiteX857" fmla="*/ 510087 w 2324455"/>
                  <a:gd name="connsiteY857" fmla="*/ 959864 h 2324404"/>
                  <a:gd name="connsiteX858" fmla="*/ 510087 w 2324455"/>
                  <a:gd name="connsiteY858" fmla="*/ 911364 h 2324404"/>
                  <a:gd name="connsiteX859" fmla="*/ 502586 w 2324455"/>
                  <a:gd name="connsiteY859" fmla="*/ 911364 h 2324404"/>
                  <a:gd name="connsiteX860" fmla="*/ 510087 w 2324455"/>
                  <a:gd name="connsiteY860" fmla="*/ 911364 h 2324404"/>
                  <a:gd name="connsiteX861" fmla="*/ 510087 w 2324455"/>
                  <a:gd name="connsiteY861" fmla="*/ 862299 h 2324404"/>
                  <a:gd name="connsiteX862" fmla="*/ 515431 w 2324455"/>
                  <a:gd name="connsiteY862" fmla="*/ 847811 h 2324404"/>
                  <a:gd name="connsiteX863" fmla="*/ 532642 w 2324455"/>
                  <a:gd name="connsiteY863" fmla="*/ 839847 h 2324404"/>
                  <a:gd name="connsiteX864" fmla="*/ 549853 w 2324455"/>
                  <a:gd name="connsiteY864" fmla="*/ 847811 h 2324404"/>
                  <a:gd name="connsiteX865" fmla="*/ 567167 w 2324455"/>
                  <a:gd name="connsiteY865" fmla="*/ 847811 h 2324404"/>
                  <a:gd name="connsiteX866" fmla="*/ 544202 w 2324455"/>
                  <a:gd name="connsiteY866" fmla="*/ 826695 h 2324404"/>
                  <a:gd name="connsiteX867" fmla="*/ 527556 w 2324455"/>
                  <a:gd name="connsiteY867" fmla="*/ 826695 h 2324404"/>
                  <a:gd name="connsiteX868" fmla="*/ 544202 w 2324455"/>
                  <a:gd name="connsiteY868" fmla="*/ 826695 h 2324404"/>
                  <a:gd name="connsiteX869" fmla="*/ 532642 w 2324455"/>
                  <a:gd name="connsiteY869" fmla="*/ 824794 h 2324404"/>
                  <a:gd name="connsiteX870" fmla="*/ 520979 w 2324455"/>
                  <a:gd name="connsiteY870" fmla="*/ 826695 h 2324404"/>
                  <a:gd name="connsiteX871" fmla="*/ 498065 w 2324455"/>
                  <a:gd name="connsiteY871" fmla="*/ 847811 h 2324404"/>
                  <a:gd name="connsiteX872" fmla="*/ 495137 w 2324455"/>
                  <a:gd name="connsiteY872" fmla="*/ 862299 h 2324404"/>
                  <a:gd name="connsiteX873" fmla="*/ 495137 w 2324455"/>
                  <a:gd name="connsiteY873" fmla="*/ 959864 h 2324404"/>
                  <a:gd name="connsiteX874" fmla="*/ 412676 w 2324455"/>
                  <a:gd name="connsiteY874" fmla="*/ 959864 h 2324404"/>
                  <a:gd name="connsiteX875" fmla="*/ 412676 w 2324455"/>
                  <a:gd name="connsiteY875" fmla="*/ 911364 h 2324404"/>
                  <a:gd name="connsiteX876" fmla="*/ 405124 w 2324455"/>
                  <a:gd name="connsiteY876" fmla="*/ 911364 h 2324404"/>
                  <a:gd name="connsiteX877" fmla="*/ 412676 w 2324455"/>
                  <a:gd name="connsiteY877" fmla="*/ 911364 h 2324404"/>
                  <a:gd name="connsiteX878" fmla="*/ 412676 w 2324455"/>
                  <a:gd name="connsiteY878" fmla="*/ 862299 h 2324404"/>
                  <a:gd name="connsiteX879" fmla="*/ 409748 w 2324455"/>
                  <a:gd name="connsiteY879" fmla="*/ 847811 h 2324404"/>
                  <a:gd name="connsiteX880" fmla="*/ 392331 w 2324455"/>
                  <a:gd name="connsiteY880" fmla="*/ 847811 h 2324404"/>
                  <a:gd name="connsiteX881" fmla="*/ 397674 w 2324455"/>
                  <a:gd name="connsiteY881" fmla="*/ 862299 h 2324404"/>
                  <a:gd name="connsiteX882" fmla="*/ 397674 w 2324455"/>
                  <a:gd name="connsiteY882" fmla="*/ 959864 h 2324404"/>
                  <a:gd name="connsiteX883" fmla="*/ 352668 w 2324455"/>
                  <a:gd name="connsiteY883" fmla="*/ 959864 h 2324404"/>
                  <a:gd name="connsiteX884" fmla="*/ 352668 w 2324455"/>
                  <a:gd name="connsiteY884" fmla="*/ 911364 h 2324404"/>
                  <a:gd name="connsiteX885" fmla="*/ 345115 w 2324455"/>
                  <a:gd name="connsiteY885" fmla="*/ 911364 h 2324404"/>
                  <a:gd name="connsiteX886" fmla="*/ 352668 w 2324455"/>
                  <a:gd name="connsiteY886" fmla="*/ 911364 h 2324404"/>
                  <a:gd name="connsiteX887" fmla="*/ 352668 w 2324455"/>
                  <a:gd name="connsiteY887" fmla="*/ 862299 h 2324404"/>
                  <a:gd name="connsiteX888" fmla="*/ 357960 w 2324455"/>
                  <a:gd name="connsiteY888" fmla="*/ 847811 h 2324404"/>
                  <a:gd name="connsiteX889" fmla="*/ 375120 w 2324455"/>
                  <a:gd name="connsiteY889" fmla="*/ 839847 h 2324404"/>
                  <a:gd name="connsiteX890" fmla="*/ 392331 w 2324455"/>
                  <a:gd name="connsiteY890" fmla="*/ 847811 h 2324404"/>
                  <a:gd name="connsiteX891" fmla="*/ 409748 w 2324455"/>
                  <a:gd name="connsiteY891" fmla="*/ 847811 h 2324404"/>
                  <a:gd name="connsiteX892" fmla="*/ 386782 w 2324455"/>
                  <a:gd name="connsiteY892" fmla="*/ 826695 h 2324404"/>
                  <a:gd name="connsiteX893" fmla="*/ 370136 w 2324455"/>
                  <a:gd name="connsiteY893" fmla="*/ 826695 h 2324404"/>
                  <a:gd name="connsiteX894" fmla="*/ 386782 w 2324455"/>
                  <a:gd name="connsiteY894" fmla="*/ 826695 h 2324404"/>
                  <a:gd name="connsiteX895" fmla="*/ 375120 w 2324455"/>
                  <a:gd name="connsiteY895" fmla="*/ 824794 h 2324404"/>
                  <a:gd name="connsiteX896" fmla="*/ 363508 w 2324455"/>
                  <a:gd name="connsiteY896" fmla="*/ 826695 h 2324404"/>
                  <a:gd name="connsiteX897" fmla="*/ 347427 w 2324455"/>
                  <a:gd name="connsiteY897" fmla="*/ 837176 h 2324404"/>
                  <a:gd name="connsiteX898" fmla="*/ 357549 w 2324455"/>
                  <a:gd name="connsiteY898" fmla="*/ 812977 h 2324404"/>
                  <a:gd name="connsiteX899" fmla="*/ 375120 w 2324455"/>
                  <a:gd name="connsiteY899" fmla="*/ 809792 h 2324404"/>
                  <a:gd name="connsiteX900" fmla="*/ 413704 w 2324455"/>
                  <a:gd name="connsiteY900" fmla="*/ 826695 h 2324404"/>
                  <a:gd name="connsiteX901" fmla="*/ 425572 w 2324455"/>
                  <a:gd name="connsiteY901" fmla="*/ 847811 h 2324404"/>
                  <a:gd name="connsiteX902" fmla="*/ 430813 w 2324455"/>
                  <a:gd name="connsiteY902" fmla="*/ 847811 h 2324404"/>
                  <a:gd name="connsiteX903" fmla="*/ 425572 w 2324455"/>
                  <a:gd name="connsiteY903" fmla="*/ 847811 h 2324404"/>
                  <a:gd name="connsiteX904" fmla="*/ 426651 w 2324455"/>
                  <a:gd name="connsiteY904" fmla="*/ 851921 h 2324404"/>
                  <a:gd name="connsiteX905" fmla="*/ 441293 w 2324455"/>
                  <a:gd name="connsiteY905" fmla="*/ 849095 h 2324404"/>
                  <a:gd name="connsiteX906" fmla="*/ 441088 w 2324455"/>
                  <a:gd name="connsiteY906" fmla="*/ 847811 h 2324404"/>
                  <a:gd name="connsiteX907" fmla="*/ 432405 w 2324455"/>
                  <a:gd name="connsiteY907" fmla="*/ 826695 h 2324404"/>
                  <a:gd name="connsiteX908" fmla="*/ 375120 w 2324455"/>
                  <a:gd name="connsiteY908" fmla="*/ 794841 h 2324404"/>
                  <a:gd name="connsiteX909" fmla="*/ 365255 w 2324455"/>
                  <a:gd name="connsiteY909" fmla="*/ 795560 h 2324404"/>
                  <a:gd name="connsiteX910" fmla="*/ 376353 w 2324455"/>
                  <a:gd name="connsiteY910" fmla="*/ 772338 h 2324404"/>
                  <a:gd name="connsiteX911" fmla="*/ 427627 w 2324455"/>
                  <a:gd name="connsiteY911" fmla="*/ 772338 h 2324404"/>
                  <a:gd name="connsiteX912" fmla="*/ 427627 w 2324455"/>
                  <a:gd name="connsiteY912" fmla="*/ 742385 h 2324404"/>
                  <a:gd name="connsiteX913" fmla="*/ 435077 w 2324455"/>
                  <a:gd name="connsiteY913" fmla="*/ 734884 h 2324404"/>
                  <a:gd name="connsiteX914" fmla="*/ 442629 w 2324455"/>
                  <a:gd name="connsiteY914" fmla="*/ 742385 h 2324404"/>
                  <a:gd name="connsiteX915" fmla="*/ 442629 w 2324455"/>
                  <a:gd name="connsiteY915" fmla="*/ 772338 h 2324404"/>
                  <a:gd name="connsiteX916" fmla="*/ 487636 w 2324455"/>
                  <a:gd name="connsiteY916" fmla="*/ 772338 h 2324404"/>
                  <a:gd name="connsiteX917" fmla="*/ 487636 w 2324455"/>
                  <a:gd name="connsiteY917" fmla="*/ 742385 h 2324404"/>
                  <a:gd name="connsiteX918" fmla="*/ 495137 w 2324455"/>
                  <a:gd name="connsiteY918" fmla="*/ 734884 h 2324404"/>
                  <a:gd name="connsiteX919" fmla="*/ 502586 w 2324455"/>
                  <a:gd name="connsiteY919" fmla="*/ 742385 h 2324404"/>
                  <a:gd name="connsiteX920" fmla="*/ 502586 w 2324455"/>
                  <a:gd name="connsiteY920" fmla="*/ 772338 h 2324404"/>
                  <a:gd name="connsiteX921" fmla="*/ 547644 w 2324455"/>
                  <a:gd name="connsiteY921" fmla="*/ 772338 h 2324404"/>
                  <a:gd name="connsiteX922" fmla="*/ 547644 w 2324455"/>
                  <a:gd name="connsiteY922" fmla="*/ 742385 h 2324404"/>
                  <a:gd name="connsiteX923" fmla="*/ 555094 w 2324455"/>
                  <a:gd name="connsiteY923" fmla="*/ 734884 h 2324404"/>
                  <a:gd name="connsiteX924" fmla="*/ 562595 w 2324455"/>
                  <a:gd name="connsiteY924" fmla="*/ 742385 h 2324404"/>
                  <a:gd name="connsiteX925" fmla="*/ 562595 w 2324455"/>
                  <a:gd name="connsiteY925" fmla="*/ 772338 h 2324404"/>
                  <a:gd name="connsiteX926" fmla="*/ 607550 w 2324455"/>
                  <a:gd name="connsiteY926" fmla="*/ 772338 h 2324404"/>
                  <a:gd name="connsiteX927" fmla="*/ 607550 w 2324455"/>
                  <a:gd name="connsiteY927" fmla="*/ 742385 h 2324404"/>
                  <a:gd name="connsiteX928" fmla="*/ 615051 w 2324455"/>
                  <a:gd name="connsiteY928" fmla="*/ 734884 h 2324404"/>
                  <a:gd name="connsiteX929" fmla="*/ 622603 w 2324455"/>
                  <a:gd name="connsiteY929" fmla="*/ 742385 h 2324404"/>
                  <a:gd name="connsiteX930" fmla="*/ 622603 w 2324455"/>
                  <a:gd name="connsiteY930" fmla="*/ 772338 h 2324404"/>
                  <a:gd name="connsiteX931" fmla="*/ 667507 w 2324455"/>
                  <a:gd name="connsiteY931" fmla="*/ 772338 h 2324404"/>
                  <a:gd name="connsiteX932" fmla="*/ 667507 w 2324455"/>
                  <a:gd name="connsiteY932" fmla="*/ 742385 h 2324404"/>
                  <a:gd name="connsiteX933" fmla="*/ 675059 w 2324455"/>
                  <a:gd name="connsiteY933" fmla="*/ 734884 h 2324404"/>
                  <a:gd name="connsiteX934" fmla="*/ 682560 w 2324455"/>
                  <a:gd name="connsiteY934" fmla="*/ 742385 h 2324404"/>
                  <a:gd name="connsiteX935" fmla="*/ 682560 w 2324455"/>
                  <a:gd name="connsiteY935" fmla="*/ 772338 h 2324404"/>
                  <a:gd name="connsiteX936" fmla="*/ 727567 w 2324455"/>
                  <a:gd name="connsiteY936" fmla="*/ 772338 h 2324404"/>
                  <a:gd name="connsiteX937" fmla="*/ 727567 w 2324455"/>
                  <a:gd name="connsiteY937" fmla="*/ 742385 h 2324404"/>
                  <a:gd name="connsiteX938" fmla="*/ 735068 w 2324455"/>
                  <a:gd name="connsiteY938" fmla="*/ 734884 h 2324404"/>
                  <a:gd name="connsiteX939" fmla="*/ 742569 w 2324455"/>
                  <a:gd name="connsiteY939" fmla="*/ 742385 h 2324404"/>
                  <a:gd name="connsiteX940" fmla="*/ 742569 w 2324455"/>
                  <a:gd name="connsiteY940" fmla="*/ 772338 h 2324404"/>
                  <a:gd name="connsiteX941" fmla="*/ 787575 w 2324455"/>
                  <a:gd name="connsiteY941" fmla="*/ 772338 h 2324404"/>
                  <a:gd name="connsiteX942" fmla="*/ 787575 w 2324455"/>
                  <a:gd name="connsiteY942" fmla="*/ 1244751 h 2324404"/>
                  <a:gd name="connsiteX943" fmla="*/ 727567 w 2324455"/>
                  <a:gd name="connsiteY943" fmla="*/ 1244751 h 2324404"/>
                  <a:gd name="connsiteX944" fmla="*/ 727567 w 2324455"/>
                  <a:gd name="connsiteY944" fmla="*/ 1147237 h 2324404"/>
                  <a:gd name="connsiteX945" fmla="*/ 690113 w 2324455"/>
                  <a:gd name="connsiteY945" fmla="*/ 1109783 h 2324404"/>
                  <a:gd name="connsiteX946" fmla="*/ 652608 w 2324455"/>
                  <a:gd name="connsiteY946" fmla="*/ 1147237 h 2324404"/>
                  <a:gd name="connsiteX947" fmla="*/ 652608 w 2324455"/>
                  <a:gd name="connsiteY947" fmla="*/ 1244751 h 2324404"/>
                  <a:gd name="connsiteX948" fmla="*/ 570096 w 2324455"/>
                  <a:gd name="connsiteY948" fmla="*/ 1244751 h 2324404"/>
                  <a:gd name="connsiteX949" fmla="*/ 570096 w 2324455"/>
                  <a:gd name="connsiteY949" fmla="*/ 1147237 h 2324404"/>
                  <a:gd name="connsiteX950" fmla="*/ 532642 w 2324455"/>
                  <a:gd name="connsiteY950" fmla="*/ 1109783 h 2324404"/>
                  <a:gd name="connsiteX951" fmla="*/ 495137 w 2324455"/>
                  <a:gd name="connsiteY951" fmla="*/ 1147237 h 2324404"/>
                  <a:gd name="connsiteX952" fmla="*/ 495137 w 2324455"/>
                  <a:gd name="connsiteY952" fmla="*/ 1244751 h 2324404"/>
                  <a:gd name="connsiteX953" fmla="*/ 412676 w 2324455"/>
                  <a:gd name="connsiteY953" fmla="*/ 1244751 h 2324404"/>
                  <a:gd name="connsiteX954" fmla="*/ 412676 w 2324455"/>
                  <a:gd name="connsiteY954" fmla="*/ 1147237 h 2324404"/>
                  <a:gd name="connsiteX955" fmla="*/ 375120 w 2324455"/>
                  <a:gd name="connsiteY955" fmla="*/ 1109783 h 2324404"/>
                  <a:gd name="connsiteX956" fmla="*/ 337614 w 2324455"/>
                  <a:gd name="connsiteY956" fmla="*/ 1147237 h 2324404"/>
                  <a:gd name="connsiteX957" fmla="*/ 337614 w 2324455"/>
                  <a:gd name="connsiteY957" fmla="*/ 1244751 h 2324404"/>
                  <a:gd name="connsiteX958" fmla="*/ 289012 w 2324455"/>
                  <a:gd name="connsiteY958" fmla="*/ 1244751 h 2324404"/>
                  <a:gd name="connsiteX959" fmla="*/ 352668 w 2324455"/>
                  <a:gd name="connsiteY959" fmla="*/ 1244751 h 2324404"/>
                  <a:gd name="connsiteX960" fmla="*/ 352668 w 2324455"/>
                  <a:gd name="connsiteY960" fmla="*/ 1147237 h 2324404"/>
                  <a:gd name="connsiteX961" fmla="*/ 375120 w 2324455"/>
                  <a:gd name="connsiteY961" fmla="*/ 1124734 h 2324404"/>
                  <a:gd name="connsiteX962" fmla="*/ 397674 w 2324455"/>
                  <a:gd name="connsiteY962" fmla="*/ 1147237 h 2324404"/>
                  <a:gd name="connsiteX963" fmla="*/ 397674 w 2324455"/>
                  <a:gd name="connsiteY963" fmla="*/ 1244751 h 2324404"/>
                  <a:gd name="connsiteX964" fmla="*/ 352668 w 2324455"/>
                  <a:gd name="connsiteY964" fmla="*/ 1244751 h 2324404"/>
                  <a:gd name="connsiteX965" fmla="*/ 510087 w 2324455"/>
                  <a:gd name="connsiteY965" fmla="*/ 1244751 h 2324404"/>
                  <a:gd name="connsiteX966" fmla="*/ 510087 w 2324455"/>
                  <a:gd name="connsiteY966" fmla="*/ 1147237 h 2324404"/>
                  <a:gd name="connsiteX967" fmla="*/ 532642 w 2324455"/>
                  <a:gd name="connsiteY967" fmla="*/ 1124734 h 2324404"/>
                  <a:gd name="connsiteX968" fmla="*/ 555094 w 2324455"/>
                  <a:gd name="connsiteY968" fmla="*/ 1147237 h 2324404"/>
                  <a:gd name="connsiteX969" fmla="*/ 555094 w 2324455"/>
                  <a:gd name="connsiteY969" fmla="*/ 1244751 h 2324404"/>
                  <a:gd name="connsiteX970" fmla="*/ 510087 w 2324455"/>
                  <a:gd name="connsiteY970" fmla="*/ 1244751 h 2324404"/>
                  <a:gd name="connsiteX971" fmla="*/ 667507 w 2324455"/>
                  <a:gd name="connsiteY971" fmla="*/ 1244751 h 2324404"/>
                  <a:gd name="connsiteX972" fmla="*/ 667507 w 2324455"/>
                  <a:gd name="connsiteY972" fmla="*/ 1147237 h 2324404"/>
                  <a:gd name="connsiteX973" fmla="*/ 690113 w 2324455"/>
                  <a:gd name="connsiteY973" fmla="*/ 1124734 h 2324404"/>
                  <a:gd name="connsiteX974" fmla="*/ 712565 w 2324455"/>
                  <a:gd name="connsiteY974" fmla="*/ 1147237 h 2324404"/>
                  <a:gd name="connsiteX975" fmla="*/ 712565 w 2324455"/>
                  <a:gd name="connsiteY975" fmla="*/ 1244751 h 2324404"/>
                  <a:gd name="connsiteX976" fmla="*/ 667507 w 2324455"/>
                  <a:gd name="connsiteY976" fmla="*/ 1244751 h 2324404"/>
                  <a:gd name="connsiteX977" fmla="*/ 290553 w 2324455"/>
                  <a:gd name="connsiteY977" fmla="*/ 1259701 h 2324404"/>
                  <a:gd name="connsiteX978" fmla="*/ 787575 w 2324455"/>
                  <a:gd name="connsiteY978" fmla="*/ 1259701 h 2324404"/>
                  <a:gd name="connsiteX979" fmla="*/ 787575 w 2324455"/>
                  <a:gd name="connsiteY979" fmla="*/ 1529637 h 2324404"/>
                  <a:gd name="connsiteX980" fmla="*/ 727567 w 2324455"/>
                  <a:gd name="connsiteY980" fmla="*/ 1529637 h 2324404"/>
                  <a:gd name="connsiteX981" fmla="*/ 727567 w 2324455"/>
                  <a:gd name="connsiteY981" fmla="*/ 1432174 h 2324404"/>
                  <a:gd name="connsiteX982" fmla="*/ 690113 w 2324455"/>
                  <a:gd name="connsiteY982" fmla="*/ 1394669 h 2324404"/>
                  <a:gd name="connsiteX983" fmla="*/ 652608 w 2324455"/>
                  <a:gd name="connsiteY983" fmla="*/ 1432174 h 2324404"/>
                  <a:gd name="connsiteX984" fmla="*/ 652608 w 2324455"/>
                  <a:gd name="connsiteY984" fmla="*/ 1529637 h 2324404"/>
                  <a:gd name="connsiteX985" fmla="*/ 570096 w 2324455"/>
                  <a:gd name="connsiteY985" fmla="*/ 1529637 h 2324404"/>
                  <a:gd name="connsiteX986" fmla="*/ 570096 w 2324455"/>
                  <a:gd name="connsiteY986" fmla="*/ 1432174 h 2324404"/>
                  <a:gd name="connsiteX987" fmla="*/ 532642 w 2324455"/>
                  <a:gd name="connsiteY987" fmla="*/ 1394669 h 2324404"/>
                  <a:gd name="connsiteX988" fmla="*/ 495137 w 2324455"/>
                  <a:gd name="connsiteY988" fmla="*/ 1432174 h 2324404"/>
                  <a:gd name="connsiteX989" fmla="*/ 495137 w 2324455"/>
                  <a:gd name="connsiteY989" fmla="*/ 1529637 h 2324404"/>
                  <a:gd name="connsiteX990" fmla="*/ 412676 w 2324455"/>
                  <a:gd name="connsiteY990" fmla="*/ 1529637 h 2324404"/>
                  <a:gd name="connsiteX991" fmla="*/ 412676 w 2324455"/>
                  <a:gd name="connsiteY991" fmla="*/ 1432174 h 2324404"/>
                  <a:gd name="connsiteX992" fmla="*/ 375120 w 2324455"/>
                  <a:gd name="connsiteY992" fmla="*/ 1394669 h 2324404"/>
                  <a:gd name="connsiteX993" fmla="*/ 337614 w 2324455"/>
                  <a:gd name="connsiteY993" fmla="*/ 1432174 h 2324404"/>
                  <a:gd name="connsiteX994" fmla="*/ 337614 w 2324455"/>
                  <a:gd name="connsiteY994" fmla="*/ 1461819 h 2324404"/>
                  <a:gd name="connsiteX995" fmla="*/ 323897 w 2324455"/>
                  <a:gd name="connsiteY995" fmla="*/ 1420871 h 2324404"/>
                  <a:gd name="connsiteX996" fmla="*/ 375120 w 2324455"/>
                  <a:gd name="connsiteY996" fmla="*/ 1379770 h 2324404"/>
                  <a:gd name="connsiteX997" fmla="*/ 426651 w 2324455"/>
                  <a:gd name="connsiteY997" fmla="*/ 1421848 h 2324404"/>
                  <a:gd name="connsiteX998" fmla="*/ 441293 w 2324455"/>
                  <a:gd name="connsiteY998" fmla="*/ 1418970 h 2324404"/>
                  <a:gd name="connsiteX999" fmla="*/ 375120 w 2324455"/>
                  <a:gd name="connsiteY999" fmla="*/ 1364768 h 2324404"/>
                  <a:gd name="connsiteX1000" fmla="*/ 317115 w 2324455"/>
                  <a:gd name="connsiteY1000" fmla="*/ 1397700 h 2324404"/>
                  <a:gd name="connsiteX1001" fmla="*/ 290553 w 2324455"/>
                  <a:gd name="connsiteY1001" fmla="*/ 1259701 h 2324404"/>
                  <a:gd name="connsiteX1002" fmla="*/ 352668 w 2324455"/>
                  <a:gd name="connsiteY1002" fmla="*/ 1500249 h 2324404"/>
                  <a:gd name="connsiteX1003" fmla="*/ 352668 w 2324455"/>
                  <a:gd name="connsiteY1003" fmla="*/ 1432174 h 2324404"/>
                  <a:gd name="connsiteX1004" fmla="*/ 375120 w 2324455"/>
                  <a:gd name="connsiteY1004" fmla="*/ 1409671 h 2324404"/>
                  <a:gd name="connsiteX1005" fmla="*/ 397674 w 2324455"/>
                  <a:gd name="connsiteY1005" fmla="*/ 1432174 h 2324404"/>
                  <a:gd name="connsiteX1006" fmla="*/ 397674 w 2324455"/>
                  <a:gd name="connsiteY1006" fmla="*/ 1529637 h 2324404"/>
                  <a:gd name="connsiteX1007" fmla="*/ 365564 w 2324455"/>
                  <a:gd name="connsiteY1007" fmla="*/ 1529637 h 2324404"/>
                  <a:gd name="connsiteX1008" fmla="*/ 352668 w 2324455"/>
                  <a:gd name="connsiteY1008" fmla="*/ 1500249 h 2324404"/>
                  <a:gd name="connsiteX1009" fmla="*/ 510087 w 2324455"/>
                  <a:gd name="connsiteY1009" fmla="*/ 1529637 h 2324404"/>
                  <a:gd name="connsiteX1010" fmla="*/ 510087 w 2324455"/>
                  <a:gd name="connsiteY1010" fmla="*/ 1432174 h 2324404"/>
                  <a:gd name="connsiteX1011" fmla="*/ 532642 w 2324455"/>
                  <a:gd name="connsiteY1011" fmla="*/ 1409671 h 2324404"/>
                  <a:gd name="connsiteX1012" fmla="*/ 555094 w 2324455"/>
                  <a:gd name="connsiteY1012" fmla="*/ 1432174 h 2324404"/>
                  <a:gd name="connsiteX1013" fmla="*/ 555094 w 2324455"/>
                  <a:gd name="connsiteY1013" fmla="*/ 1529637 h 2324404"/>
                  <a:gd name="connsiteX1014" fmla="*/ 510087 w 2324455"/>
                  <a:gd name="connsiteY1014" fmla="*/ 1529637 h 2324404"/>
                  <a:gd name="connsiteX1015" fmla="*/ 667507 w 2324455"/>
                  <a:gd name="connsiteY1015" fmla="*/ 1529637 h 2324404"/>
                  <a:gd name="connsiteX1016" fmla="*/ 667507 w 2324455"/>
                  <a:gd name="connsiteY1016" fmla="*/ 1432174 h 2324404"/>
                  <a:gd name="connsiteX1017" fmla="*/ 690113 w 2324455"/>
                  <a:gd name="connsiteY1017" fmla="*/ 1409671 h 2324404"/>
                  <a:gd name="connsiteX1018" fmla="*/ 712565 w 2324455"/>
                  <a:gd name="connsiteY1018" fmla="*/ 1432174 h 2324404"/>
                  <a:gd name="connsiteX1019" fmla="*/ 712565 w 2324455"/>
                  <a:gd name="connsiteY1019" fmla="*/ 1529637 h 2324404"/>
                  <a:gd name="connsiteX1020" fmla="*/ 667507 w 2324455"/>
                  <a:gd name="connsiteY1020" fmla="*/ 1529637 h 2324404"/>
                  <a:gd name="connsiteX1021" fmla="*/ 372705 w 2324455"/>
                  <a:gd name="connsiteY1021" fmla="*/ 1544742 h 2324404"/>
                  <a:gd name="connsiteX1022" fmla="*/ 787575 w 2324455"/>
                  <a:gd name="connsiteY1022" fmla="*/ 1544742 h 2324404"/>
                  <a:gd name="connsiteX1023" fmla="*/ 787575 w 2324455"/>
                  <a:gd name="connsiteY1023" fmla="*/ 1589697 h 2324404"/>
                  <a:gd name="connsiteX1024" fmla="*/ 396133 w 2324455"/>
                  <a:gd name="connsiteY1024" fmla="*/ 1589697 h 2324404"/>
                  <a:gd name="connsiteX1025" fmla="*/ 372705 w 2324455"/>
                  <a:gd name="connsiteY1025" fmla="*/ 1544742 h 2324404"/>
                  <a:gd name="connsiteX1026" fmla="*/ 404764 w 2324455"/>
                  <a:gd name="connsiteY1026" fmla="*/ 1604596 h 2324404"/>
                  <a:gd name="connsiteX1027" fmla="*/ 750070 w 2324455"/>
                  <a:gd name="connsiteY1027" fmla="*/ 1604596 h 2324404"/>
                  <a:gd name="connsiteX1028" fmla="*/ 750070 w 2324455"/>
                  <a:gd name="connsiteY1028" fmla="*/ 1769568 h 2324404"/>
                  <a:gd name="connsiteX1029" fmla="*/ 727567 w 2324455"/>
                  <a:gd name="connsiteY1029" fmla="*/ 1769568 h 2324404"/>
                  <a:gd name="connsiteX1030" fmla="*/ 727567 w 2324455"/>
                  <a:gd name="connsiteY1030" fmla="*/ 1672106 h 2324404"/>
                  <a:gd name="connsiteX1031" fmla="*/ 690113 w 2324455"/>
                  <a:gd name="connsiteY1031" fmla="*/ 1634652 h 2324404"/>
                  <a:gd name="connsiteX1032" fmla="*/ 652608 w 2324455"/>
                  <a:gd name="connsiteY1032" fmla="*/ 1672106 h 2324404"/>
                  <a:gd name="connsiteX1033" fmla="*/ 652608 w 2324455"/>
                  <a:gd name="connsiteY1033" fmla="*/ 1769568 h 2324404"/>
                  <a:gd name="connsiteX1034" fmla="*/ 570096 w 2324455"/>
                  <a:gd name="connsiteY1034" fmla="*/ 1769568 h 2324404"/>
                  <a:gd name="connsiteX1035" fmla="*/ 570096 w 2324455"/>
                  <a:gd name="connsiteY1035" fmla="*/ 1672106 h 2324404"/>
                  <a:gd name="connsiteX1036" fmla="*/ 532642 w 2324455"/>
                  <a:gd name="connsiteY1036" fmla="*/ 1634652 h 2324404"/>
                  <a:gd name="connsiteX1037" fmla="*/ 525141 w 2324455"/>
                  <a:gd name="connsiteY1037" fmla="*/ 1635371 h 2324404"/>
                  <a:gd name="connsiteX1038" fmla="*/ 495137 w 2324455"/>
                  <a:gd name="connsiteY1038" fmla="*/ 1672106 h 2324404"/>
                  <a:gd name="connsiteX1039" fmla="*/ 495137 w 2324455"/>
                  <a:gd name="connsiteY1039" fmla="*/ 1731652 h 2324404"/>
                  <a:gd name="connsiteX1040" fmla="*/ 404764 w 2324455"/>
                  <a:gd name="connsiteY1040" fmla="*/ 1604596 h 2324404"/>
                  <a:gd name="connsiteX1041" fmla="*/ 510087 w 2324455"/>
                  <a:gd name="connsiteY1041" fmla="*/ 1733296 h 2324404"/>
                  <a:gd name="connsiteX1042" fmla="*/ 510190 w 2324455"/>
                  <a:gd name="connsiteY1042" fmla="*/ 1733347 h 2324404"/>
                  <a:gd name="connsiteX1043" fmla="*/ 510190 w 2324455"/>
                  <a:gd name="connsiteY1043" fmla="*/ 1672106 h 2324404"/>
                  <a:gd name="connsiteX1044" fmla="*/ 528121 w 2324455"/>
                  <a:gd name="connsiteY1044" fmla="*/ 1650065 h 2324404"/>
                  <a:gd name="connsiteX1045" fmla="*/ 532642 w 2324455"/>
                  <a:gd name="connsiteY1045" fmla="*/ 1649654 h 2324404"/>
                  <a:gd name="connsiteX1046" fmla="*/ 555094 w 2324455"/>
                  <a:gd name="connsiteY1046" fmla="*/ 1672106 h 2324404"/>
                  <a:gd name="connsiteX1047" fmla="*/ 555094 w 2324455"/>
                  <a:gd name="connsiteY1047" fmla="*/ 1769568 h 2324404"/>
                  <a:gd name="connsiteX1048" fmla="*/ 529457 w 2324455"/>
                  <a:gd name="connsiteY1048" fmla="*/ 1769568 h 2324404"/>
                  <a:gd name="connsiteX1049" fmla="*/ 510087 w 2324455"/>
                  <a:gd name="connsiteY1049" fmla="*/ 1748760 h 2324404"/>
                  <a:gd name="connsiteX1050" fmla="*/ 510087 w 2324455"/>
                  <a:gd name="connsiteY1050" fmla="*/ 1733296 h 2324404"/>
                  <a:gd name="connsiteX1051" fmla="*/ 667507 w 2324455"/>
                  <a:gd name="connsiteY1051" fmla="*/ 1769568 h 2324404"/>
                  <a:gd name="connsiteX1052" fmla="*/ 667507 w 2324455"/>
                  <a:gd name="connsiteY1052" fmla="*/ 1672106 h 2324404"/>
                  <a:gd name="connsiteX1053" fmla="*/ 690113 w 2324455"/>
                  <a:gd name="connsiteY1053" fmla="*/ 1649654 h 2324404"/>
                  <a:gd name="connsiteX1054" fmla="*/ 712565 w 2324455"/>
                  <a:gd name="connsiteY1054" fmla="*/ 1672106 h 2324404"/>
                  <a:gd name="connsiteX1055" fmla="*/ 712565 w 2324455"/>
                  <a:gd name="connsiteY1055" fmla="*/ 1769568 h 2324404"/>
                  <a:gd name="connsiteX1056" fmla="*/ 667507 w 2324455"/>
                  <a:gd name="connsiteY1056" fmla="*/ 1769568 h 2324404"/>
                  <a:gd name="connsiteX1057" fmla="*/ 544202 w 2324455"/>
                  <a:gd name="connsiteY1057" fmla="*/ 1784622 h 2324404"/>
                  <a:gd name="connsiteX1058" fmla="*/ 750070 w 2324455"/>
                  <a:gd name="connsiteY1058" fmla="*/ 1784622 h 2324404"/>
                  <a:gd name="connsiteX1059" fmla="*/ 750070 w 2324455"/>
                  <a:gd name="connsiteY1059" fmla="*/ 1829577 h 2324404"/>
                  <a:gd name="connsiteX1060" fmla="*/ 593010 w 2324455"/>
                  <a:gd name="connsiteY1060" fmla="*/ 1829577 h 2324404"/>
                  <a:gd name="connsiteX1061" fmla="*/ 544202 w 2324455"/>
                  <a:gd name="connsiteY1061" fmla="*/ 1784622 h 2324404"/>
                  <a:gd name="connsiteX1062" fmla="*/ 787575 w 2324455"/>
                  <a:gd name="connsiteY1062" fmla="*/ 1604596 h 2324404"/>
                  <a:gd name="connsiteX1063" fmla="*/ 787575 w 2324455"/>
                  <a:gd name="connsiteY1063" fmla="*/ 1874532 h 2324404"/>
                  <a:gd name="connsiteX1064" fmla="*/ 765072 w 2324455"/>
                  <a:gd name="connsiteY1064" fmla="*/ 1874532 h 2324404"/>
                  <a:gd name="connsiteX1065" fmla="*/ 765072 w 2324455"/>
                  <a:gd name="connsiteY1065" fmla="*/ 1604596 h 2324404"/>
                  <a:gd name="connsiteX1066" fmla="*/ 787575 w 2324455"/>
                  <a:gd name="connsiteY1066" fmla="*/ 1604596 h 2324404"/>
                  <a:gd name="connsiteX1067" fmla="*/ 610941 w 2324455"/>
                  <a:gd name="connsiteY1067" fmla="*/ 1844579 h 2324404"/>
                  <a:gd name="connsiteX1068" fmla="*/ 750070 w 2324455"/>
                  <a:gd name="connsiteY1068" fmla="*/ 1844579 h 2324404"/>
                  <a:gd name="connsiteX1069" fmla="*/ 750070 w 2324455"/>
                  <a:gd name="connsiteY1069" fmla="*/ 1889637 h 2324404"/>
                  <a:gd name="connsiteX1070" fmla="*/ 975050 w 2324455"/>
                  <a:gd name="connsiteY1070" fmla="*/ 1889637 h 2324404"/>
                  <a:gd name="connsiteX1071" fmla="*/ 975050 w 2324455"/>
                  <a:gd name="connsiteY1071" fmla="*/ 1844579 h 2324404"/>
                  <a:gd name="connsiteX1072" fmla="*/ 1117879 w 2324455"/>
                  <a:gd name="connsiteY1072" fmla="*/ 1844579 h 2324404"/>
                  <a:gd name="connsiteX1073" fmla="*/ 1117879 w 2324455"/>
                  <a:gd name="connsiteY1073" fmla="*/ 1919641 h 2324404"/>
                  <a:gd name="connsiteX1074" fmla="*/ 1064961 w 2324455"/>
                  <a:gd name="connsiteY1074" fmla="*/ 1919641 h 2324404"/>
                  <a:gd name="connsiteX1075" fmla="*/ 1064961 w 2324455"/>
                  <a:gd name="connsiteY1075" fmla="*/ 1934540 h 2324404"/>
                  <a:gd name="connsiteX1076" fmla="*/ 1252436 w 2324455"/>
                  <a:gd name="connsiteY1076" fmla="*/ 1934540 h 2324404"/>
                  <a:gd name="connsiteX1077" fmla="*/ 1252436 w 2324455"/>
                  <a:gd name="connsiteY1077" fmla="*/ 1919641 h 2324404"/>
                  <a:gd name="connsiteX1078" fmla="*/ 1207018 w 2324455"/>
                  <a:gd name="connsiteY1078" fmla="*/ 1919641 h 2324404"/>
                  <a:gd name="connsiteX1079" fmla="*/ 1207018 w 2324455"/>
                  <a:gd name="connsiteY1079" fmla="*/ 1844579 h 2324404"/>
                  <a:gd name="connsiteX1080" fmla="*/ 1349898 w 2324455"/>
                  <a:gd name="connsiteY1080" fmla="*/ 1844579 h 2324404"/>
                  <a:gd name="connsiteX1081" fmla="*/ 1349898 w 2324455"/>
                  <a:gd name="connsiteY1081" fmla="*/ 1889637 h 2324404"/>
                  <a:gd name="connsiteX1082" fmla="*/ 1574827 w 2324455"/>
                  <a:gd name="connsiteY1082" fmla="*/ 1889637 h 2324404"/>
                  <a:gd name="connsiteX1083" fmla="*/ 1574827 w 2324455"/>
                  <a:gd name="connsiteY1083" fmla="*/ 1844579 h 2324404"/>
                  <a:gd name="connsiteX1084" fmla="*/ 1713905 w 2324455"/>
                  <a:gd name="connsiteY1084" fmla="*/ 1844579 h 2324404"/>
                  <a:gd name="connsiteX1085" fmla="*/ 1162474 w 2324455"/>
                  <a:gd name="connsiteY1085" fmla="*/ 2039555 h 2324404"/>
                  <a:gd name="connsiteX1086" fmla="*/ 610941 w 2324455"/>
                  <a:gd name="connsiteY1086" fmla="*/ 1844579 h 2324404"/>
                  <a:gd name="connsiteX1087" fmla="*/ 1731939 w 2324455"/>
                  <a:gd name="connsiteY1087" fmla="*/ 1829577 h 2324404"/>
                  <a:gd name="connsiteX1088" fmla="*/ 1574827 w 2324455"/>
                  <a:gd name="connsiteY1088" fmla="*/ 1829577 h 2324404"/>
                  <a:gd name="connsiteX1089" fmla="*/ 1574827 w 2324455"/>
                  <a:gd name="connsiteY1089" fmla="*/ 1784622 h 2324404"/>
                  <a:gd name="connsiteX1090" fmla="*/ 1780695 w 2324455"/>
                  <a:gd name="connsiteY1090" fmla="*/ 1784622 h 2324404"/>
                  <a:gd name="connsiteX1091" fmla="*/ 1731939 w 2324455"/>
                  <a:gd name="connsiteY1091" fmla="*/ 1829577 h 2324404"/>
                  <a:gd name="connsiteX1092" fmla="*/ 1795543 w 2324455"/>
                  <a:gd name="connsiteY1092" fmla="*/ 1769568 h 2324404"/>
                  <a:gd name="connsiteX1093" fmla="*/ 1769803 w 2324455"/>
                  <a:gd name="connsiteY1093" fmla="*/ 1769568 h 2324404"/>
                  <a:gd name="connsiteX1094" fmla="*/ 1769803 w 2324455"/>
                  <a:gd name="connsiteY1094" fmla="*/ 1672106 h 2324404"/>
                  <a:gd name="connsiteX1095" fmla="*/ 1792255 w 2324455"/>
                  <a:gd name="connsiteY1095" fmla="*/ 1649654 h 2324404"/>
                  <a:gd name="connsiteX1096" fmla="*/ 1796828 w 2324455"/>
                  <a:gd name="connsiteY1096" fmla="*/ 1650065 h 2324404"/>
                  <a:gd name="connsiteX1097" fmla="*/ 1814707 w 2324455"/>
                  <a:gd name="connsiteY1097" fmla="*/ 1672106 h 2324404"/>
                  <a:gd name="connsiteX1098" fmla="*/ 1814707 w 2324455"/>
                  <a:gd name="connsiteY1098" fmla="*/ 1733347 h 2324404"/>
                  <a:gd name="connsiteX1099" fmla="*/ 1814758 w 2324455"/>
                  <a:gd name="connsiteY1099" fmla="*/ 1733296 h 2324404"/>
                  <a:gd name="connsiteX1100" fmla="*/ 1814758 w 2324455"/>
                  <a:gd name="connsiteY1100" fmla="*/ 1748760 h 2324404"/>
                  <a:gd name="connsiteX1101" fmla="*/ 1795543 w 2324455"/>
                  <a:gd name="connsiteY1101" fmla="*/ 1769568 h 2324404"/>
                  <a:gd name="connsiteX1102" fmla="*/ 1634836 w 2324455"/>
                  <a:gd name="connsiteY1102" fmla="*/ 1649654 h 2324404"/>
                  <a:gd name="connsiteX1103" fmla="*/ 1657339 w 2324455"/>
                  <a:gd name="connsiteY1103" fmla="*/ 1672106 h 2324404"/>
                  <a:gd name="connsiteX1104" fmla="*/ 1657339 w 2324455"/>
                  <a:gd name="connsiteY1104" fmla="*/ 1769568 h 2324404"/>
                  <a:gd name="connsiteX1105" fmla="*/ 1612384 w 2324455"/>
                  <a:gd name="connsiteY1105" fmla="*/ 1769568 h 2324404"/>
                  <a:gd name="connsiteX1106" fmla="*/ 1612384 w 2324455"/>
                  <a:gd name="connsiteY1106" fmla="*/ 1672106 h 2324404"/>
                  <a:gd name="connsiteX1107" fmla="*/ 1634836 w 2324455"/>
                  <a:gd name="connsiteY1107" fmla="*/ 1649654 h 2324404"/>
                  <a:gd name="connsiteX1108" fmla="*/ 1799859 w 2324455"/>
                  <a:gd name="connsiteY1108" fmla="*/ 1635371 h 2324404"/>
                  <a:gd name="connsiteX1109" fmla="*/ 1792255 w 2324455"/>
                  <a:gd name="connsiteY1109" fmla="*/ 1634652 h 2324404"/>
                  <a:gd name="connsiteX1110" fmla="*/ 1754801 w 2324455"/>
                  <a:gd name="connsiteY1110" fmla="*/ 1672106 h 2324404"/>
                  <a:gd name="connsiteX1111" fmla="*/ 1754801 w 2324455"/>
                  <a:gd name="connsiteY1111" fmla="*/ 1769568 h 2324404"/>
                  <a:gd name="connsiteX1112" fmla="*/ 1672290 w 2324455"/>
                  <a:gd name="connsiteY1112" fmla="*/ 1769568 h 2324404"/>
                  <a:gd name="connsiteX1113" fmla="*/ 1672290 w 2324455"/>
                  <a:gd name="connsiteY1113" fmla="*/ 1672106 h 2324404"/>
                  <a:gd name="connsiteX1114" fmla="*/ 1634836 w 2324455"/>
                  <a:gd name="connsiteY1114" fmla="*/ 1634652 h 2324404"/>
                  <a:gd name="connsiteX1115" fmla="*/ 1597382 w 2324455"/>
                  <a:gd name="connsiteY1115" fmla="*/ 1672106 h 2324404"/>
                  <a:gd name="connsiteX1116" fmla="*/ 1597382 w 2324455"/>
                  <a:gd name="connsiteY1116" fmla="*/ 1769568 h 2324404"/>
                  <a:gd name="connsiteX1117" fmla="*/ 1574827 w 2324455"/>
                  <a:gd name="connsiteY1117" fmla="*/ 1769568 h 2324404"/>
                  <a:gd name="connsiteX1118" fmla="*/ 1574827 w 2324455"/>
                  <a:gd name="connsiteY1118" fmla="*/ 1604596 h 2324404"/>
                  <a:gd name="connsiteX1119" fmla="*/ 1920184 w 2324455"/>
                  <a:gd name="connsiteY1119" fmla="*/ 1604596 h 2324404"/>
                  <a:gd name="connsiteX1120" fmla="*/ 1829812 w 2324455"/>
                  <a:gd name="connsiteY1120" fmla="*/ 1731652 h 2324404"/>
                  <a:gd name="connsiteX1121" fmla="*/ 1829812 w 2324455"/>
                  <a:gd name="connsiteY1121" fmla="*/ 1672106 h 2324404"/>
                  <a:gd name="connsiteX1122" fmla="*/ 1799859 w 2324455"/>
                  <a:gd name="connsiteY1122" fmla="*/ 1635371 h 2324404"/>
                  <a:gd name="connsiteX1123" fmla="*/ 1559825 w 2324455"/>
                  <a:gd name="connsiteY1123" fmla="*/ 1604596 h 2324404"/>
                  <a:gd name="connsiteX1124" fmla="*/ 1559825 w 2324455"/>
                  <a:gd name="connsiteY1124" fmla="*/ 1874532 h 2324404"/>
                  <a:gd name="connsiteX1125" fmla="*/ 1537373 w 2324455"/>
                  <a:gd name="connsiteY1125" fmla="*/ 1874532 h 2324404"/>
                  <a:gd name="connsiteX1126" fmla="*/ 1537373 w 2324455"/>
                  <a:gd name="connsiteY1126" fmla="*/ 1604596 h 2324404"/>
                  <a:gd name="connsiteX1127" fmla="*/ 1559825 w 2324455"/>
                  <a:gd name="connsiteY1127" fmla="*/ 1604596 h 2324404"/>
                  <a:gd name="connsiteX1128" fmla="*/ 1928764 w 2324455"/>
                  <a:gd name="connsiteY1128" fmla="*/ 1589697 h 2324404"/>
                  <a:gd name="connsiteX1129" fmla="*/ 1537322 w 2324455"/>
                  <a:gd name="connsiteY1129" fmla="*/ 1589697 h 2324404"/>
                  <a:gd name="connsiteX1130" fmla="*/ 1537373 w 2324455"/>
                  <a:gd name="connsiteY1130" fmla="*/ 1544742 h 2324404"/>
                  <a:gd name="connsiteX1131" fmla="*/ 1952244 w 2324455"/>
                  <a:gd name="connsiteY1131" fmla="*/ 1544742 h 2324404"/>
                  <a:gd name="connsiteX1132" fmla="*/ 1928764 w 2324455"/>
                  <a:gd name="connsiteY1132" fmla="*/ 1589697 h 2324404"/>
                  <a:gd name="connsiteX1133" fmla="*/ 1959282 w 2324455"/>
                  <a:gd name="connsiteY1133" fmla="*/ 1529637 h 2324404"/>
                  <a:gd name="connsiteX1134" fmla="*/ 1927223 w 2324455"/>
                  <a:gd name="connsiteY1134" fmla="*/ 1529637 h 2324404"/>
                  <a:gd name="connsiteX1135" fmla="*/ 1927223 w 2324455"/>
                  <a:gd name="connsiteY1135" fmla="*/ 1432174 h 2324404"/>
                  <a:gd name="connsiteX1136" fmla="*/ 1949778 w 2324455"/>
                  <a:gd name="connsiteY1136" fmla="*/ 1409671 h 2324404"/>
                  <a:gd name="connsiteX1137" fmla="*/ 1972281 w 2324455"/>
                  <a:gd name="connsiteY1137" fmla="*/ 1432174 h 2324404"/>
                  <a:gd name="connsiteX1138" fmla="*/ 1972281 w 2324455"/>
                  <a:gd name="connsiteY1138" fmla="*/ 1500249 h 2324404"/>
                  <a:gd name="connsiteX1139" fmla="*/ 1959282 w 2324455"/>
                  <a:gd name="connsiteY1139" fmla="*/ 1529637 h 2324404"/>
                  <a:gd name="connsiteX1140" fmla="*/ 1792255 w 2324455"/>
                  <a:gd name="connsiteY1140" fmla="*/ 1409671 h 2324404"/>
                  <a:gd name="connsiteX1141" fmla="*/ 1814758 w 2324455"/>
                  <a:gd name="connsiteY1141" fmla="*/ 1432174 h 2324404"/>
                  <a:gd name="connsiteX1142" fmla="*/ 1814758 w 2324455"/>
                  <a:gd name="connsiteY1142" fmla="*/ 1529637 h 2324404"/>
                  <a:gd name="connsiteX1143" fmla="*/ 1769803 w 2324455"/>
                  <a:gd name="connsiteY1143" fmla="*/ 1529637 h 2324404"/>
                  <a:gd name="connsiteX1144" fmla="*/ 1769803 w 2324455"/>
                  <a:gd name="connsiteY1144" fmla="*/ 1432174 h 2324404"/>
                  <a:gd name="connsiteX1145" fmla="*/ 1792255 w 2324455"/>
                  <a:gd name="connsiteY1145" fmla="*/ 1409671 h 2324404"/>
                  <a:gd name="connsiteX1146" fmla="*/ 1634836 w 2324455"/>
                  <a:gd name="connsiteY1146" fmla="*/ 1409671 h 2324404"/>
                  <a:gd name="connsiteX1147" fmla="*/ 1657339 w 2324455"/>
                  <a:gd name="connsiteY1147" fmla="*/ 1432174 h 2324404"/>
                  <a:gd name="connsiteX1148" fmla="*/ 1657339 w 2324455"/>
                  <a:gd name="connsiteY1148" fmla="*/ 1529637 h 2324404"/>
                  <a:gd name="connsiteX1149" fmla="*/ 1612384 w 2324455"/>
                  <a:gd name="connsiteY1149" fmla="*/ 1529637 h 2324404"/>
                  <a:gd name="connsiteX1150" fmla="*/ 1612384 w 2324455"/>
                  <a:gd name="connsiteY1150" fmla="*/ 1432174 h 2324404"/>
                  <a:gd name="connsiteX1151" fmla="*/ 1634836 w 2324455"/>
                  <a:gd name="connsiteY1151" fmla="*/ 1409671 h 2324404"/>
                  <a:gd name="connsiteX1152" fmla="*/ 1949778 w 2324455"/>
                  <a:gd name="connsiteY1152" fmla="*/ 1394669 h 2324404"/>
                  <a:gd name="connsiteX1153" fmla="*/ 1912221 w 2324455"/>
                  <a:gd name="connsiteY1153" fmla="*/ 1432174 h 2324404"/>
                  <a:gd name="connsiteX1154" fmla="*/ 1912221 w 2324455"/>
                  <a:gd name="connsiteY1154" fmla="*/ 1529637 h 2324404"/>
                  <a:gd name="connsiteX1155" fmla="*/ 1829812 w 2324455"/>
                  <a:gd name="connsiteY1155" fmla="*/ 1529637 h 2324404"/>
                  <a:gd name="connsiteX1156" fmla="*/ 1829812 w 2324455"/>
                  <a:gd name="connsiteY1156" fmla="*/ 1432174 h 2324404"/>
                  <a:gd name="connsiteX1157" fmla="*/ 1792255 w 2324455"/>
                  <a:gd name="connsiteY1157" fmla="*/ 1394669 h 2324404"/>
                  <a:gd name="connsiteX1158" fmla="*/ 1754801 w 2324455"/>
                  <a:gd name="connsiteY1158" fmla="*/ 1432174 h 2324404"/>
                  <a:gd name="connsiteX1159" fmla="*/ 1754801 w 2324455"/>
                  <a:gd name="connsiteY1159" fmla="*/ 1529637 h 2324404"/>
                  <a:gd name="connsiteX1160" fmla="*/ 1672290 w 2324455"/>
                  <a:gd name="connsiteY1160" fmla="*/ 1529637 h 2324404"/>
                  <a:gd name="connsiteX1161" fmla="*/ 1672290 w 2324455"/>
                  <a:gd name="connsiteY1161" fmla="*/ 1432174 h 2324404"/>
                  <a:gd name="connsiteX1162" fmla="*/ 1634836 w 2324455"/>
                  <a:gd name="connsiteY1162" fmla="*/ 1394669 h 2324404"/>
                  <a:gd name="connsiteX1163" fmla="*/ 1597382 w 2324455"/>
                  <a:gd name="connsiteY1163" fmla="*/ 1432174 h 2324404"/>
                  <a:gd name="connsiteX1164" fmla="*/ 1597382 w 2324455"/>
                  <a:gd name="connsiteY1164" fmla="*/ 1529637 h 2324404"/>
                  <a:gd name="connsiteX1165" fmla="*/ 1537373 w 2324455"/>
                  <a:gd name="connsiteY1165" fmla="*/ 1529637 h 2324404"/>
                  <a:gd name="connsiteX1166" fmla="*/ 1537373 w 2324455"/>
                  <a:gd name="connsiteY1166" fmla="*/ 1259701 h 2324404"/>
                  <a:gd name="connsiteX1167" fmla="*/ 2034396 w 2324455"/>
                  <a:gd name="connsiteY1167" fmla="*/ 1259701 h 2324404"/>
                  <a:gd name="connsiteX1168" fmla="*/ 2007731 w 2324455"/>
                  <a:gd name="connsiteY1168" fmla="*/ 1397700 h 2324404"/>
                  <a:gd name="connsiteX1169" fmla="*/ 1949778 w 2324455"/>
                  <a:gd name="connsiteY1169" fmla="*/ 1364768 h 2324404"/>
                  <a:gd name="connsiteX1170" fmla="*/ 1883552 w 2324455"/>
                  <a:gd name="connsiteY1170" fmla="*/ 1418970 h 2324404"/>
                  <a:gd name="connsiteX1171" fmla="*/ 1898298 w 2324455"/>
                  <a:gd name="connsiteY1171" fmla="*/ 1421848 h 2324404"/>
                  <a:gd name="connsiteX1172" fmla="*/ 1949778 w 2324455"/>
                  <a:gd name="connsiteY1172" fmla="*/ 1379770 h 2324404"/>
                  <a:gd name="connsiteX1173" fmla="*/ 2001001 w 2324455"/>
                  <a:gd name="connsiteY1173" fmla="*/ 1420871 h 2324404"/>
                  <a:gd name="connsiteX1174" fmla="*/ 1987232 w 2324455"/>
                  <a:gd name="connsiteY1174" fmla="*/ 1461819 h 2324404"/>
                  <a:gd name="connsiteX1175" fmla="*/ 1987232 w 2324455"/>
                  <a:gd name="connsiteY1175" fmla="*/ 1432174 h 2324404"/>
                  <a:gd name="connsiteX1176" fmla="*/ 1949778 w 2324455"/>
                  <a:gd name="connsiteY1176" fmla="*/ 1394669 h 2324404"/>
                  <a:gd name="connsiteX1177" fmla="*/ 1949778 w 2324455"/>
                  <a:gd name="connsiteY1177" fmla="*/ 1124734 h 2324404"/>
                  <a:gd name="connsiteX1178" fmla="*/ 1972281 w 2324455"/>
                  <a:gd name="connsiteY1178" fmla="*/ 1147237 h 2324404"/>
                  <a:gd name="connsiteX1179" fmla="*/ 1972281 w 2324455"/>
                  <a:gd name="connsiteY1179" fmla="*/ 1244751 h 2324404"/>
                  <a:gd name="connsiteX1180" fmla="*/ 1927223 w 2324455"/>
                  <a:gd name="connsiteY1180" fmla="*/ 1244751 h 2324404"/>
                  <a:gd name="connsiteX1181" fmla="*/ 1927223 w 2324455"/>
                  <a:gd name="connsiteY1181" fmla="*/ 1147237 h 2324404"/>
                  <a:gd name="connsiteX1182" fmla="*/ 1949778 w 2324455"/>
                  <a:gd name="connsiteY1182" fmla="*/ 1124734 h 2324404"/>
                  <a:gd name="connsiteX1183" fmla="*/ 1792255 w 2324455"/>
                  <a:gd name="connsiteY1183" fmla="*/ 1124734 h 2324404"/>
                  <a:gd name="connsiteX1184" fmla="*/ 1814758 w 2324455"/>
                  <a:gd name="connsiteY1184" fmla="*/ 1147237 h 2324404"/>
                  <a:gd name="connsiteX1185" fmla="*/ 1814758 w 2324455"/>
                  <a:gd name="connsiteY1185" fmla="*/ 1244751 h 2324404"/>
                  <a:gd name="connsiteX1186" fmla="*/ 1769803 w 2324455"/>
                  <a:gd name="connsiteY1186" fmla="*/ 1244751 h 2324404"/>
                  <a:gd name="connsiteX1187" fmla="*/ 1769803 w 2324455"/>
                  <a:gd name="connsiteY1187" fmla="*/ 1147237 h 2324404"/>
                  <a:gd name="connsiteX1188" fmla="*/ 1792255 w 2324455"/>
                  <a:gd name="connsiteY1188" fmla="*/ 1124734 h 2324404"/>
                  <a:gd name="connsiteX1189" fmla="*/ 1634836 w 2324455"/>
                  <a:gd name="connsiteY1189" fmla="*/ 1124734 h 2324404"/>
                  <a:gd name="connsiteX1190" fmla="*/ 1657339 w 2324455"/>
                  <a:gd name="connsiteY1190" fmla="*/ 1147237 h 2324404"/>
                  <a:gd name="connsiteX1191" fmla="*/ 1657339 w 2324455"/>
                  <a:gd name="connsiteY1191" fmla="*/ 1244751 h 2324404"/>
                  <a:gd name="connsiteX1192" fmla="*/ 1612384 w 2324455"/>
                  <a:gd name="connsiteY1192" fmla="*/ 1244751 h 2324404"/>
                  <a:gd name="connsiteX1193" fmla="*/ 1612384 w 2324455"/>
                  <a:gd name="connsiteY1193" fmla="*/ 1147237 h 2324404"/>
                  <a:gd name="connsiteX1194" fmla="*/ 1634836 w 2324455"/>
                  <a:gd name="connsiteY1194" fmla="*/ 1124734 h 2324404"/>
                  <a:gd name="connsiteX1195" fmla="*/ 2035886 w 2324455"/>
                  <a:gd name="connsiteY1195" fmla="*/ 1244751 h 2324404"/>
                  <a:gd name="connsiteX1196" fmla="*/ 1987232 w 2324455"/>
                  <a:gd name="connsiteY1196" fmla="*/ 1244751 h 2324404"/>
                  <a:gd name="connsiteX1197" fmla="*/ 1987232 w 2324455"/>
                  <a:gd name="connsiteY1197" fmla="*/ 1147237 h 2324404"/>
                  <a:gd name="connsiteX1198" fmla="*/ 1949778 w 2324455"/>
                  <a:gd name="connsiteY1198" fmla="*/ 1109783 h 2324404"/>
                  <a:gd name="connsiteX1199" fmla="*/ 1912221 w 2324455"/>
                  <a:gd name="connsiteY1199" fmla="*/ 1147237 h 2324404"/>
                  <a:gd name="connsiteX1200" fmla="*/ 1912221 w 2324455"/>
                  <a:gd name="connsiteY1200" fmla="*/ 1244751 h 2324404"/>
                  <a:gd name="connsiteX1201" fmla="*/ 1829812 w 2324455"/>
                  <a:gd name="connsiteY1201" fmla="*/ 1244751 h 2324404"/>
                  <a:gd name="connsiteX1202" fmla="*/ 1829812 w 2324455"/>
                  <a:gd name="connsiteY1202" fmla="*/ 1147237 h 2324404"/>
                  <a:gd name="connsiteX1203" fmla="*/ 1792255 w 2324455"/>
                  <a:gd name="connsiteY1203" fmla="*/ 1109783 h 2324404"/>
                  <a:gd name="connsiteX1204" fmla="*/ 1754801 w 2324455"/>
                  <a:gd name="connsiteY1204" fmla="*/ 1147237 h 2324404"/>
                  <a:gd name="connsiteX1205" fmla="*/ 1754801 w 2324455"/>
                  <a:gd name="connsiteY1205" fmla="*/ 1244751 h 2324404"/>
                  <a:gd name="connsiteX1206" fmla="*/ 1672290 w 2324455"/>
                  <a:gd name="connsiteY1206" fmla="*/ 1244751 h 2324404"/>
                  <a:gd name="connsiteX1207" fmla="*/ 1672290 w 2324455"/>
                  <a:gd name="connsiteY1207" fmla="*/ 1147237 h 2324404"/>
                  <a:gd name="connsiteX1208" fmla="*/ 1634836 w 2324455"/>
                  <a:gd name="connsiteY1208" fmla="*/ 1109783 h 2324404"/>
                  <a:gd name="connsiteX1209" fmla="*/ 1597382 w 2324455"/>
                  <a:gd name="connsiteY1209" fmla="*/ 1147237 h 2324404"/>
                  <a:gd name="connsiteX1210" fmla="*/ 1597382 w 2324455"/>
                  <a:gd name="connsiteY1210" fmla="*/ 1244751 h 2324404"/>
                  <a:gd name="connsiteX1211" fmla="*/ 1537373 w 2324455"/>
                  <a:gd name="connsiteY1211" fmla="*/ 1244751 h 2324404"/>
                  <a:gd name="connsiteX1212" fmla="*/ 1537322 w 2324455"/>
                  <a:gd name="connsiteY1212" fmla="*/ 959762 h 2324404"/>
                  <a:gd name="connsiteX1213" fmla="*/ 1537373 w 2324455"/>
                  <a:gd name="connsiteY1213" fmla="*/ 959762 h 2324404"/>
                  <a:gd name="connsiteX1214" fmla="*/ 1537373 w 2324455"/>
                  <a:gd name="connsiteY1214" fmla="*/ 772338 h 2324404"/>
                  <a:gd name="connsiteX1215" fmla="*/ 1582380 w 2324455"/>
                  <a:gd name="connsiteY1215" fmla="*/ 772338 h 2324404"/>
                  <a:gd name="connsiteX1216" fmla="*/ 1582380 w 2324455"/>
                  <a:gd name="connsiteY1216" fmla="*/ 742385 h 2324404"/>
                  <a:gd name="connsiteX1217" fmla="*/ 1589881 w 2324455"/>
                  <a:gd name="connsiteY1217" fmla="*/ 734884 h 2324404"/>
                  <a:gd name="connsiteX1218" fmla="*/ 1597382 w 2324455"/>
                  <a:gd name="connsiteY1218" fmla="*/ 742385 h 2324404"/>
                  <a:gd name="connsiteX1219" fmla="*/ 1597382 w 2324455"/>
                  <a:gd name="connsiteY1219" fmla="*/ 772338 h 2324404"/>
                  <a:gd name="connsiteX1220" fmla="*/ 1642337 w 2324455"/>
                  <a:gd name="connsiteY1220" fmla="*/ 772338 h 2324404"/>
                  <a:gd name="connsiteX1221" fmla="*/ 1642337 w 2324455"/>
                  <a:gd name="connsiteY1221" fmla="*/ 742385 h 2324404"/>
                  <a:gd name="connsiteX1222" fmla="*/ 1649786 w 2324455"/>
                  <a:gd name="connsiteY1222" fmla="*/ 734884 h 2324404"/>
                  <a:gd name="connsiteX1223" fmla="*/ 1657339 w 2324455"/>
                  <a:gd name="connsiteY1223" fmla="*/ 742385 h 2324404"/>
                  <a:gd name="connsiteX1224" fmla="*/ 1657339 w 2324455"/>
                  <a:gd name="connsiteY1224" fmla="*/ 772338 h 2324404"/>
                  <a:gd name="connsiteX1225" fmla="*/ 1702345 w 2324455"/>
                  <a:gd name="connsiteY1225" fmla="*/ 772338 h 2324404"/>
                  <a:gd name="connsiteX1226" fmla="*/ 1702345 w 2324455"/>
                  <a:gd name="connsiteY1226" fmla="*/ 742385 h 2324404"/>
                  <a:gd name="connsiteX1227" fmla="*/ 1709846 w 2324455"/>
                  <a:gd name="connsiteY1227" fmla="*/ 734884 h 2324404"/>
                  <a:gd name="connsiteX1228" fmla="*/ 1717347 w 2324455"/>
                  <a:gd name="connsiteY1228" fmla="*/ 742385 h 2324404"/>
                  <a:gd name="connsiteX1229" fmla="*/ 1717347 w 2324455"/>
                  <a:gd name="connsiteY1229" fmla="*/ 772338 h 2324404"/>
                  <a:gd name="connsiteX1230" fmla="*/ 1762354 w 2324455"/>
                  <a:gd name="connsiteY1230" fmla="*/ 772338 h 2324404"/>
                  <a:gd name="connsiteX1231" fmla="*/ 1762354 w 2324455"/>
                  <a:gd name="connsiteY1231" fmla="*/ 742385 h 2324404"/>
                  <a:gd name="connsiteX1232" fmla="*/ 1769803 w 2324455"/>
                  <a:gd name="connsiteY1232" fmla="*/ 734884 h 2324404"/>
                  <a:gd name="connsiteX1233" fmla="*/ 1777356 w 2324455"/>
                  <a:gd name="connsiteY1233" fmla="*/ 742385 h 2324404"/>
                  <a:gd name="connsiteX1234" fmla="*/ 1777356 w 2324455"/>
                  <a:gd name="connsiteY1234" fmla="*/ 772338 h 2324404"/>
                  <a:gd name="connsiteX1235" fmla="*/ 1822311 w 2324455"/>
                  <a:gd name="connsiteY1235" fmla="*/ 772338 h 2324404"/>
                  <a:gd name="connsiteX1236" fmla="*/ 1822311 w 2324455"/>
                  <a:gd name="connsiteY1236" fmla="*/ 742385 h 2324404"/>
                  <a:gd name="connsiteX1237" fmla="*/ 1829812 w 2324455"/>
                  <a:gd name="connsiteY1237" fmla="*/ 734884 h 2324404"/>
                  <a:gd name="connsiteX1238" fmla="*/ 1837262 w 2324455"/>
                  <a:gd name="connsiteY1238" fmla="*/ 742385 h 2324404"/>
                  <a:gd name="connsiteX1239" fmla="*/ 1837262 w 2324455"/>
                  <a:gd name="connsiteY1239" fmla="*/ 772338 h 2324404"/>
                  <a:gd name="connsiteX1240" fmla="*/ 1882268 w 2324455"/>
                  <a:gd name="connsiteY1240" fmla="*/ 772338 h 2324404"/>
                  <a:gd name="connsiteX1241" fmla="*/ 1882268 w 2324455"/>
                  <a:gd name="connsiteY1241" fmla="*/ 742385 h 2324404"/>
                  <a:gd name="connsiteX1242" fmla="*/ 1889769 w 2324455"/>
                  <a:gd name="connsiteY1242" fmla="*/ 734884 h 2324404"/>
                  <a:gd name="connsiteX1243" fmla="*/ 1897270 w 2324455"/>
                  <a:gd name="connsiteY1243" fmla="*/ 742385 h 2324404"/>
                  <a:gd name="connsiteX1244" fmla="*/ 1897270 w 2324455"/>
                  <a:gd name="connsiteY1244" fmla="*/ 772338 h 2324404"/>
                  <a:gd name="connsiteX1245" fmla="*/ 1948596 w 2324455"/>
                  <a:gd name="connsiteY1245" fmla="*/ 772338 h 2324404"/>
                  <a:gd name="connsiteX1246" fmla="*/ 1959642 w 2324455"/>
                  <a:gd name="connsiteY1246" fmla="*/ 795560 h 2324404"/>
                  <a:gd name="connsiteX1247" fmla="*/ 1949778 w 2324455"/>
                  <a:gd name="connsiteY1247" fmla="*/ 794841 h 2324404"/>
                  <a:gd name="connsiteX1248" fmla="*/ 1892492 w 2324455"/>
                  <a:gd name="connsiteY1248" fmla="*/ 826695 h 2324404"/>
                  <a:gd name="connsiteX1249" fmla="*/ 1883809 w 2324455"/>
                  <a:gd name="connsiteY1249" fmla="*/ 847811 h 2324404"/>
                  <a:gd name="connsiteX1250" fmla="*/ 1883552 w 2324455"/>
                  <a:gd name="connsiteY1250" fmla="*/ 849095 h 2324404"/>
                  <a:gd name="connsiteX1251" fmla="*/ 1898298 w 2324455"/>
                  <a:gd name="connsiteY1251" fmla="*/ 851921 h 2324404"/>
                  <a:gd name="connsiteX1252" fmla="*/ 1899325 w 2324455"/>
                  <a:gd name="connsiteY1252" fmla="*/ 847811 h 2324404"/>
                  <a:gd name="connsiteX1253" fmla="*/ 1894136 w 2324455"/>
                  <a:gd name="connsiteY1253" fmla="*/ 847811 h 2324404"/>
                  <a:gd name="connsiteX1254" fmla="*/ 1899325 w 2324455"/>
                  <a:gd name="connsiteY1254" fmla="*/ 847811 h 2324404"/>
                  <a:gd name="connsiteX1255" fmla="*/ 1911296 w 2324455"/>
                  <a:gd name="connsiteY1255" fmla="*/ 826695 h 2324404"/>
                  <a:gd name="connsiteX1256" fmla="*/ 1949778 w 2324455"/>
                  <a:gd name="connsiteY1256" fmla="*/ 809792 h 2324404"/>
                  <a:gd name="connsiteX1257" fmla="*/ 1967400 w 2324455"/>
                  <a:gd name="connsiteY1257" fmla="*/ 812977 h 2324404"/>
                  <a:gd name="connsiteX1258" fmla="*/ 1977521 w 2324455"/>
                  <a:gd name="connsiteY1258" fmla="*/ 837176 h 2324404"/>
                  <a:gd name="connsiteX1259" fmla="*/ 1961389 w 2324455"/>
                  <a:gd name="connsiteY1259" fmla="*/ 826695 h 2324404"/>
                  <a:gd name="connsiteX1260" fmla="*/ 1961337 w 2324455"/>
                  <a:gd name="connsiteY1260" fmla="*/ 826695 h 2324404"/>
                  <a:gd name="connsiteX1261" fmla="*/ 1949778 w 2324455"/>
                  <a:gd name="connsiteY1261" fmla="*/ 824794 h 2324404"/>
                  <a:gd name="connsiteX1262" fmla="*/ 1938166 w 2324455"/>
                  <a:gd name="connsiteY1262" fmla="*/ 826695 h 2324404"/>
                  <a:gd name="connsiteX1263" fmla="*/ 1954761 w 2324455"/>
                  <a:gd name="connsiteY1263" fmla="*/ 826695 h 2324404"/>
                  <a:gd name="connsiteX1264" fmla="*/ 1938166 w 2324455"/>
                  <a:gd name="connsiteY1264" fmla="*/ 826695 h 2324404"/>
                  <a:gd name="connsiteX1265" fmla="*/ 1915201 w 2324455"/>
                  <a:gd name="connsiteY1265" fmla="*/ 847811 h 2324404"/>
                  <a:gd name="connsiteX1266" fmla="*/ 1932566 w 2324455"/>
                  <a:gd name="connsiteY1266" fmla="*/ 847811 h 2324404"/>
                  <a:gd name="connsiteX1267" fmla="*/ 1949778 w 2324455"/>
                  <a:gd name="connsiteY1267" fmla="*/ 839847 h 2324404"/>
                  <a:gd name="connsiteX1268" fmla="*/ 1966938 w 2324455"/>
                  <a:gd name="connsiteY1268" fmla="*/ 847811 h 2324404"/>
                  <a:gd name="connsiteX1269" fmla="*/ 1972281 w 2324455"/>
                  <a:gd name="connsiteY1269" fmla="*/ 862299 h 2324404"/>
                  <a:gd name="connsiteX1270" fmla="*/ 1972281 w 2324455"/>
                  <a:gd name="connsiteY1270" fmla="*/ 911364 h 2324404"/>
                  <a:gd name="connsiteX1271" fmla="*/ 1979730 w 2324455"/>
                  <a:gd name="connsiteY1271" fmla="*/ 911364 h 2324404"/>
                  <a:gd name="connsiteX1272" fmla="*/ 1972281 w 2324455"/>
                  <a:gd name="connsiteY1272" fmla="*/ 911364 h 2324404"/>
                  <a:gd name="connsiteX1273" fmla="*/ 1972281 w 2324455"/>
                  <a:gd name="connsiteY1273" fmla="*/ 959864 h 2324404"/>
                  <a:gd name="connsiteX1274" fmla="*/ 1927223 w 2324455"/>
                  <a:gd name="connsiteY1274" fmla="*/ 959864 h 2324404"/>
                  <a:gd name="connsiteX1275" fmla="*/ 1927223 w 2324455"/>
                  <a:gd name="connsiteY1275" fmla="*/ 862299 h 2324404"/>
                  <a:gd name="connsiteX1276" fmla="*/ 1932566 w 2324455"/>
                  <a:gd name="connsiteY1276" fmla="*/ 847811 h 2324404"/>
                  <a:gd name="connsiteX1277" fmla="*/ 1915201 w 2324455"/>
                  <a:gd name="connsiteY1277" fmla="*/ 847811 h 2324404"/>
                  <a:gd name="connsiteX1278" fmla="*/ 1912221 w 2324455"/>
                  <a:gd name="connsiteY1278" fmla="*/ 862299 h 2324404"/>
                  <a:gd name="connsiteX1279" fmla="*/ 1912221 w 2324455"/>
                  <a:gd name="connsiteY1279" fmla="*/ 911364 h 2324404"/>
                  <a:gd name="connsiteX1280" fmla="*/ 1919773 w 2324455"/>
                  <a:gd name="connsiteY1280" fmla="*/ 911364 h 2324404"/>
                  <a:gd name="connsiteX1281" fmla="*/ 1912221 w 2324455"/>
                  <a:gd name="connsiteY1281" fmla="*/ 911364 h 2324404"/>
                  <a:gd name="connsiteX1282" fmla="*/ 1912221 w 2324455"/>
                  <a:gd name="connsiteY1282" fmla="*/ 959864 h 2324404"/>
                  <a:gd name="connsiteX1283" fmla="*/ 1829812 w 2324455"/>
                  <a:gd name="connsiteY1283" fmla="*/ 959864 h 2324404"/>
                  <a:gd name="connsiteX1284" fmla="*/ 1829812 w 2324455"/>
                  <a:gd name="connsiteY1284" fmla="*/ 862299 h 2324404"/>
                  <a:gd name="connsiteX1285" fmla="*/ 1826883 w 2324455"/>
                  <a:gd name="connsiteY1285" fmla="*/ 847811 h 2324404"/>
                  <a:gd name="connsiteX1286" fmla="*/ 1803918 w 2324455"/>
                  <a:gd name="connsiteY1286" fmla="*/ 826695 h 2324404"/>
                  <a:gd name="connsiteX1287" fmla="*/ 1792255 w 2324455"/>
                  <a:gd name="connsiteY1287" fmla="*/ 824794 h 2324404"/>
                  <a:gd name="connsiteX1288" fmla="*/ 1780644 w 2324455"/>
                  <a:gd name="connsiteY1288" fmla="*/ 826695 h 2324404"/>
                  <a:gd name="connsiteX1289" fmla="*/ 1797290 w 2324455"/>
                  <a:gd name="connsiteY1289" fmla="*/ 826695 h 2324404"/>
                  <a:gd name="connsiteX1290" fmla="*/ 1780644 w 2324455"/>
                  <a:gd name="connsiteY1290" fmla="*/ 826695 h 2324404"/>
                  <a:gd name="connsiteX1291" fmla="*/ 1757730 w 2324455"/>
                  <a:gd name="connsiteY1291" fmla="*/ 847811 h 2324404"/>
                  <a:gd name="connsiteX1292" fmla="*/ 1775095 w 2324455"/>
                  <a:gd name="connsiteY1292" fmla="*/ 847811 h 2324404"/>
                  <a:gd name="connsiteX1293" fmla="*/ 1792255 w 2324455"/>
                  <a:gd name="connsiteY1293" fmla="*/ 839847 h 2324404"/>
                  <a:gd name="connsiteX1294" fmla="*/ 1809467 w 2324455"/>
                  <a:gd name="connsiteY1294" fmla="*/ 847811 h 2324404"/>
                  <a:gd name="connsiteX1295" fmla="*/ 1814758 w 2324455"/>
                  <a:gd name="connsiteY1295" fmla="*/ 862299 h 2324404"/>
                  <a:gd name="connsiteX1296" fmla="*/ 1814758 w 2324455"/>
                  <a:gd name="connsiteY1296" fmla="*/ 911364 h 2324404"/>
                  <a:gd name="connsiteX1297" fmla="*/ 1822311 w 2324455"/>
                  <a:gd name="connsiteY1297" fmla="*/ 911364 h 2324404"/>
                  <a:gd name="connsiteX1298" fmla="*/ 1814758 w 2324455"/>
                  <a:gd name="connsiteY1298" fmla="*/ 911364 h 2324404"/>
                  <a:gd name="connsiteX1299" fmla="*/ 1814758 w 2324455"/>
                  <a:gd name="connsiteY1299" fmla="*/ 959864 h 2324404"/>
                  <a:gd name="connsiteX1300" fmla="*/ 1769803 w 2324455"/>
                  <a:gd name="connsiteY1300" fmla="*/ 959864 h 2324404"/>
                  <a:gd name="connsiteX1301" fmla="*/ 1769803 w 2324455"/>
                  <a:gd name="connsiteY1301" fmla="*/ 862299 h 2324404"/>
                  <a:gd name="connsiteX1302" fmla="*/ 1775095 w 2324455"/>
                  <a:gd name="connsiteY1302" fmla="*/ 847811 h 2324404"/>
                  <a:gd name="connsiteX1303" fmla="*/ 1757730 w 2324455"/>
                  <a:gd name="connsiteY1303" fmla="*/ 847811 h 2324404"/>
                  <a:gd name="connsiteX1304" fmla="*/ 1754801 w 2324455"/>
                  <a:gd name="connsiteY1304" fmla="*/ 862299 h 2324404"/>
                  <a:gd name="connsiteX1305" fmla="*/ 1754801 w 2324455"/>
                  <a:gd name="connsiteY1305" fmla="*/ 911364 h 2324404"/>
                  <a:gd name="connsiteX1306" fmla="*/ 1762354 w 2324455"/>
                  <a:gd name="connsiteY1306" fmla="*/ 911364 h 2324404"/>
                  <a:gd name="connsiteX1307" fmla="*/ 1754801 w 2324455"/>
                  <a:gd name="connsiteY1307" fmla="*/ 911364 h 2324404"/>
                  <a:gd name="connsiteX1308" fmla="*/ 1754801 w 2324455"/>
                  <a:gd name="connsiteY1308" fmla="*/ 959864 h 2324404"/>
                  <a:gd name="connsiteX1309" fmla="*/ 1672392 w 2324455"/>
                  <a:gd name="connsiteY1309" fmla="*/ 959864 h 2324404"/>
                  <a:gd name="connsiteX1310" fmla="*/ 1672392 w 2324455"/>
                  <a:gd name="connsiteY1310" fmla="*/ 862299 h 2324404"/>
                  <a:gd name="connsiteX1311" fmla="*/ 1669464 w 2324455"/>
                  <a:gd name="connsiteY1311" fmla="*/ 847811 h 2324404"/>
                  <a:gd name="connsiteX1312" fmla="*/ 1646498 w 2324455"/>
                  <a:gd name="connsiteY1312" fmla="*/ 826695 h 2324404"/>
                  <a:gd name="connsiteX1313" fmla="*/ 1634887 w 2324455"/>
                  <a:gd name="connsiteY1313" fmla="*/ 824794 h 2324404"/>
                  <a:gd name="connsiteX1314" fmla="*/ 1623327 w 2324455"/>
                  <a:gd name="connsiteY1314" fmla="*/ 826695 h 2324404"/>
                  <a:gd name="connsiteX1315" fmla="*/ 1639871 w 2324455"/>
                  <a:gd name="connsiteY1315" fmla="*/ 826695 h 2324404"/>
                  <a:gd name="connsiteX1316" fmla="*/ 1623327 w 2324455"/>
                  <a:gd name="connsiteY1316" fmla="*/ 826695 h 2324404"/>
                  <a:gd name="connsiteX1317" fmla="*/ 1600310 w 2324455"/>
                  <a:gd name="connsiteY1317" fmla="*/ 847811 h 2324404"/>
                  <a:gd name="connsiteX1318" fmla="*/ 1617727 w 2324455"/>
                  <a:gd name="connsiteY1318" fmla="*/ 847811 h 2324404"/>
                  <a:gd name="connsiteX1319" fmla="*/ 1634887 w 2324455"/>
                  <a:gd name="connsiteY1319" fmla="*/ 839847 h 2324404"/>
                  <a:gd name="connsiteX1320" fmla="*/ 1652150 w 2324455"/>
                  <a:gd name="connsiteY1320" fmla="*/ 847811 h 2324404"/>
                  <a:gd name="connsiteX1321" fmla="*/ 1657339 w 2324455"/>
                  <a:gd name="connsiteY1321" fmla="*/ 862299 h 2324404"/>
                  <a:gd name="connsiteX1322" fmla="*/ 1657339 w 2324455"/>
                  <a:gd name="connsiteY1322" fmla="*/ 911364 h 2324404"/>
                  <a:gd name="connsiteX1323" fmla="*/ 1664891 w 2324455"/>
                  <a:gd name="connsiteY1323" fmla="*/ 911364 h 2324404"/>
                  <a:gd name="connsiteX1324" fmla="*/ 1657339 w 2324455"/>
                  <a:gd name="connsiteY1324" fmla="*/ 911364 h 2324404"/>
                  <a:gd name="connsiteX1325" fmla="*/ 1657339 w 2324455"/>
                  <a:gd name="connsiteY1325" fmla="*/ 959864 h 2324404"/>
                  <a:gd name="connsiteX1326" fmla="*/ 1612435 w 2324455"/>
                  <a:gd name="connsiteY1326" fmla="*/ 959864 h 2324404"/>
                  <a:gd name="connsiteX1327" fmla="*/ 1612435 w 2324455"/>
                  <a:gd name="connsiteY1327" fmla="*/ 862299 h 2324404"/>
                  <a:gd name="connsiteX1328" fmla="*/ 1617727 w 2324455"/>
                  <a:gd name="connsiteY1328" fmla="*/ 847811 h 2324404"/>
                  <a:gd name="connsiteX1329" fmla="*/ 1600310 w 2324455"/>
                  <a:gd name="connsiteY1329" fmla="*/ 847811 h 2324404"/>
                  <a:gd name="connsiteX1330" fmla="*/ 1597433 w 2324455"/>
                  <a:gd name="connsiteY1330" fmla="*/ 862299 h 2324404"/>
                  <a:gd name="connsiteX1331" fmla="*/ 1597433 w 2324455"/>
                  <a:gd name="connsiteY1331" fmla="*/ 911364 h 2324404"/>
                  <a:gd name="connsiteX1332" fmla="*/ 1604883 w 2324455"/>
                  <a:gd name="connsiteY1332" fmla="*/ 911364 h 2324404"/>
                  <a:gd name="connsiteX1333" fmla="*/ 1597433 w 2324455"/>
                  <a:gd name="connsiteY1333" fmla="*/ 911364 h 2324404"/>
                  <a:gd name="connsiteX1334" fmla="*/ 1597433 w 2324455"/>
                  <a:gd name="connsiteY1334" fmla="*/ 959864 h 2324404"/>
                  <a:gd name="connsiteX1335" fmla="*/ 1537373 w 2324455"/>
                  <a:gd name="connsiteY1335" fmla="*/ 959864 h 2324404"/>
                  <a:gd name="connsiteX1336" fmla="*/ 1537373 w 2324455"/>
                  <a:gd name="connsiteY1336" fmla="*/ 974815 h 2324404"/>
                  <a:gd name="connsiteX1337" fmla="*/ 2019702 w 2324455"/>
                  <a:gd name="connsiteY1337" fmla="*/ 974815 h 2324404"/>
                  <a:gd name="connsiteX1338" fmla="*/ 2039790 w 2324455"/>
                  <a:gd name="connsiteY1338" fmla="*/ 1162290 h 2324404"/>
                  <a:gd name="connsiteX1339" fmla="*/ 2035886 w 2324455"/>
                  <a:gd name="connsiteY1339" fmla="*/ 1244751 h 2324404"/>
                  <a:gd name="connsiteX1340" fmla="*/ 2016260 w 2324455"/>
                  <a:gd name="connsiteY1340" fmla="*/ 959864 h 2324404"/>
                  <a:gd name="connsiteX1341" fmla="*/ 1987232 w 2324455"/>
                  <a:gd name="connsiteY1341" fmla="*/ 959864 h 2324404"/>
                  <a:gd name="connsiteX1342" fmla="*/ 1987232 w 2324455"/>
                  <a:gd name="connsiteY1342" fmla="*/ 862659 h 2324404"/>
                  <a:gd name="connsiteX1343" fmla="*/ 2016260 w 2324455"/>
                  <a:gd name="connsiteY1343" fmla="*/ 959864 h 2324404"/>
                  <a:gd name="connsiteX1344" fmla="*/ 1940889 w 2324455"/>
                  <a:gd name="connsiteY1344" fmla="*/ 757336 h 2324404"/>
                  <a:gd name="connsiteX1345" fmla="*/ 1912221 w 2324455"/>
                  <a:gd name="connsiteY1345" fmla="*/ 757336 h 2324404"/>
                  <a:gd name="connsiteX1346" fmla="*/ 1912221 w 2324455"/>
                  <a:gd name="connsiteY1346" fmla="*/ 742385 h 2324404"/>
                  <a:gd name="connsiteX1347" fmla="*/ 1889769 w 2324455"/>
                  <a:gd name="connsiteY1347" fmla="*/ 719882 h 2324404"/>
                  <a:gd name="connsiteX1348" fmla="*/ 1867317 w 2324455"/>
                  <a:gd name="connsiteY1348" fmla="*/ 742385 h 2324404"/>
                  <a:gd name="connsiteX1349" fmla="*/ 1867317 w 2324455"/>
                  <a:gd name="connsiteY1349" fmla="*/ 757336 h 2324404"/>
                  <a:gd name="connsiteX1350" fmla="*/ 1852264 w 2324455"/>
                  <a:gd name="connsiteY1350" fmla="*/ 757336 h 2324404"/>
                  <a:gd name="connsiteX1351" fmla="*/ 1852264 w 2324455"/>
                  <a:gd name="connsiteY1351" fmla="*/ 742385 h 2324404"/>
                  <a:gd name="connsiteX1352" fmla="*/ 1829812 w 2324455"/>
                  <a:gd name="connsiteY1352" fmla="*/ 719882 h 2324404"/>
                  <a:gd name="connsiteX1353" fmla="*/ 1807360 w 2324455"/>
                  <a:gd name="connsiteY1353" fmla="*/ 742385 h 2324404"/>
                  <a:gd name="connsiteX1354" fmla="*/ 1807360 w 2324455"/>
                  <a:gd name="connsiteY1354" fmla="*/ 757336 h 2324404"/>
                  <a:gd name="connsiteX1355" fmla="*/ 1792255 w 2324455"/>
                  <a:gd name="connsiteY1355" fmla="*/ 757336 h 2324404"/>
                  <a:gd name="connsiteX1356" fmla="*/ 1792255 w 2324455"/>
                  <a:gd name="connsiteY1356" fmla="*/ 742385 h 2324404"/>
                  <a:gd name="connsiteX1357" fmla="*/ 1769803 w 2324455"/>
                  <a:gd name="connsiteY1357" fmla="*/ 719882 h 2324404"/>
                  <a:gd name="connsiteX1358" fmla="*/ 1747300 w 2324455"/>
                  <a:gd name="connsiteY1358" fmla="*/ 742385 h 2324404"/>
                  <a:gd name="connsiteX1359" fmla="*/ 1747300 w 2324455"/>
                  <a:gd name="connsiteY1359" fmla="*/ 757336 h 2324404"/>
                  <a:gd name="connsiteX1360" fmla="*/ 1732298 w 2324455"/>
                  <a:gd name="connsiteY1360" fmla="*/ 757336 h 2324404"/>
                  <a:gd name="connsiteX1361" fmla="*/ 1732298 w 2324455"/>
                  <a:gd name="connsiteY1361" fmla="*/ 742385 h 2324404"/>
                  <a:gd name="connsiteX1362" fmla="*/ 1709846 w 2324455"/>
                  <a:gd name="connsiteY1362" fmla="*/ 719882 h 2324404"/>
                  <a:gd name="connsiteX1363" fmla="*/ 1687292 w 2324455"/>
                  <a:gd name="connsiteY1363" fmla="*/ 742385 h 2324404"/>
                  <a:gd name="connsiteX1364" fmla="*/ 1687292 w 2324455"/>
                  <a:gd name="connsiteY1364" fmla="*/ 757336 h 2324404"/>
                  <a:gd name="connsiteX1365" fmla="*/ 1672290 w 2324455"/>
                  <a:gd name="connsiteY1365" fmla="*/ 757336 h 2324404"/>
                  <a:gd name="connsiteX1366" fmla="*/ 1672290 w 2324455"/>
                  <a:gd name="connsiteY1366" fmla="*/ 742385 h 2324404"/>
                  <a:gd name="connsiteX1367" fmla="*/ 1649786 w 2324455"/>
                  <a:gd name="connsiteY1367" fmla="*/ 719882 h 2324404"/>
                  <a:gd name="connsiteX1368" fmla="*/ 1627335 w 2324455"/>
                  <a:gd name="connsiteY1368" fmla="*/ 742385 h 2324404"/>
                  <a:gd name="connsiteX1369" fmla="*/ 1627335 w 2324455"/>
                  <a:gd name="connsiteY1369" fmla="*/ 757336 h 2324404"/>
                  <a:gd name="connsiteX1370" fmla="*/ 1612384 w 2324455"/>
                  <a:gd name="connsiteY1370" fmla="*/ 757336 h 2324404"/>
                  <a:gd name="connsiteX1371" fmla="*/ 1612384 w 2324455"/>
                  <a:gd name="connsiteY1371" fmla="*/ 742385 h 2324404"/>
                  <a:gd name="connsiteX1372" fmla="*/ 1589881 w 2324455"/>
                  <a:gd name="connsiteY1372" fmla="*/ 719882 h 2324404"/>
                  <a:gd name="connsiteX1373" fmla="*/ 1567326 w 2324455"/>
                  <a:gd name="connsiteY1373" fmla="*/ 742385 h 2324404"/>
                  <a:gd name="connsiteX1374" fmla="*/ 1567326 w 2324455"/>
                  <a:gd name="connsiteY1374" fmla="*/ 757336 h 2324404"/>
                  <a:gd name="connsiteX1375" fmla="*/ 1552375 w 2324455"/>
                  <a:gd name="connsiteY1375" fmla="*/ 757336 h 2324404"/>
                  <a:gd name="connsiteX1376" fmla="*/ 1552375 w 2324455"/>
                  <a:gd name="connsiteY1376" fmla="*/ 704931 h 2324404"/>
                  <a:gd name="connsiteX1377" fmla="*/ 1911193 w 2324455"/>
                  <a:gd name="connsiteY1377" fmla="*/ 704931 h 2324404"/>
                  <a:gd name="connsiteX1378" fmla="*/ 1940889 w 2324455"/>
                  <a:gd name="connsiteY1378" fmla="*/ 757336 h 2324404"/>
                  <a:gd name="connsiteX1379" fmla="*/ 1901791 w 2324455"/>
                  <a:gd name="connsiteY1379" fmla="*/ 689826 h 2324404"/>
                  <a:gd name="connsiteX1380" fmla="*/ 1552375 w 2324455"/>
                  <a:gd name="connsiteY1380" fmla="*/ 689826 h 2324404"/>
                  <a:gd name="connsiteX1381" fmla="*/ 1552375 w 2324455"/>
                  <a:gd name="connsiteY1381" fmla="*/ 667426 h 2324404"/>
                  <a:gd name="connsiteX1382" fmla="*/ 1886943 w 2324455"/>
                  <a:gd name="connsiteY1382" fmla="*/ 667426 h 2324404"/>
                  <a:gd name="connsiteX1383" fmla="*/ 1901791 w 2324455"/>
                  <a:gd name="connsiteY1383" fmla="*/ 689826 h 2324404"/>
                  <a:gd name="connsiteX1384" fmla="*/ 1876462 w 2324455"/>
                  <a:gd name="connsiteY1384" fmla="*/ 652321 h 2324404"/>
                  <a:gd name="connsiteX1385" fmla="*/ 1567326 w 2324455"/>
                  <a:gd name="connsiteY1385" fmla="*/ 652321 h 2324404"/>
                  <a:gd name="connsiteX1386" fmla="*/ 1567326 w 2324455"/>
                  <a:gd name="connsiteY1386" fmla="*/ 614867 h 2324404"/>
                  <a:gd name="connsiteX1387" fmla="*/ 1468117 w 2324455"/>
                  <a:gd name="connsiteY1387" fmla="*/ 614867 h 2324404"/>
                  <a:gd name="connsiteX1388" fmla="*/ 1162474 w 2324455"/>
                  <a:gd name="connsiteY1388" fmla="*/ 347295 h 2324404"/>
                  <a:gd name="connsiteX1389" fmla="*/ 856832 w 2324455"/>
                  <a:gd name="connsiteY1389" fmla="*/ 614867 h 2324404"/>
                  <a:gd name="connsiteX1390" fmla="*/ 757520 w 2324455"/>
                  <a:gd name="connsiteY1390" fmla="*/ 614867 h 2324404"/>
                  <a:gd name="connsiteX1391" fmla="*/ 757520 w 2324455"/>
                  <a:gd name="connsiteY1391" fmla="*/ 652321 h 2324404"/>
                  <a:gd name="connsiteX1392" fmla="*/ 448537 w 2324455"/>
                  <a:gd name="connsiteY1392" fmla="*/ 652321 h 2324404"/>
                  <a:gd name="connsiteX1393" fmla="*/ 1162474 w 2324455"/>
                  <a:gd name="connsiteY1393" fmla="*/ 284974 h 2324404"/>
                  <a:gd name="connsiteX1394" fmla="*/ 1876462 w 2324455"/>
                  <a:gd name="connsiteY1394" fmla="*/ 652321 h 2324404"/>
                  <a:gd name="connsiteX1395" fmla="*/ 438057 w 2324455"/>
                  <a:gd name="connsiteY1395" fmla="*/ 667426 h 2324404"/>
                  <a:gd name="connsiteX1396" fmla="*/ 772522 w 2324455"/>
                  <a:gd name="connsiteY1396" fmla="*/ 667426 h 2324404"/>
                  <a:gd name="connsiteX1397" fmla="*/ 772522 w 2324455"/>
                  <a:gd name="connsiteY1397" fmla="*/ 689826 h 2324404"/>
                  <a:gd name="connsiteX1398" fmla="*/ 423106 w 2324455"/>
                  <a:gd name="connsiteY1398" fmla="*/ 689826 h 2324404"/>
                  <a:gd name="connsiteX1399" fmla="*/ 438057 w 2324455"/>
                  <a:gd name="connsiteY1399" fmla="*/ 667426 h 2324404"/>
                  <a:gd name="connsiteX1400" fmla="*/ 772522 w 2324455"/>
                  <a:gd name="connsiteY1400" fmla="*/ 652321 h 2324404"/>
                  <a:gd name="connsiteX1401" fmla="*/ 772522 w 2324455"/>
                  <a:gd name="connsiteY1401" fmla="*/ 629869 h 2324404"/>
                  <a:gd name="connsiteX1402" fmla="*/ 862535 w 2324455"/>
                  <a:gd name="connsiteY1402" fmla="*/ 629869 h 2324404"/>
                  <a:gd name="connsiteX1403" fmla="*/ 1162474 w 2324455"/>
                  <a:gd name="connsiteY1403" fmla="*/ 367229 h 2324404"/>
                  <a:gd name="connsiteX1404" fmla="*/ 1462363 w 2324455"/>
                  <a:gd name="connsiteY1404" fmla="*/ 629869 h 2324404"/>
                  <a:gd name="connsiteX1405" fmla="*/ 1552375 w 2324455"/>
                  <a:gd name="connsiteY1405" fmla="*/ 629869 h 2324404"/>
                  <a:gd name="connsiteX1406" fmla="*/ 1552375 w 2324455"/>
                  <a:gd name="connsiteY1406" fmla="*/ 652321 h 2324404"/>
                  <a:gd name="connsiteX1407" fmla="*/ 1453012 w 2324455"/>
                  <a:gd name="connsiteY1407" fmla="*/ 652321 h 2324404"/>
                  <a:gd name="connsiteX1408" fmla="*/ 1162474 w 2324455"/>
                  <a:gd name="connsiteY1408" fmla="*/ 398004 h 2324404"/>
                  <a:gd name="connsiteX1409" fmla="*/ 871937 w 2324455"/>
                  <a:gd name="connsiteY1409" fmla="*/ 652321 h 2324404"/>
                  <a:gd name="connsiteX1410" fmla="*/ 772522 w 2324455"/>
                  <a:gd name="connsiteY1410" fmla="*/ 652321 h 2324404"/>
                  <a:gd name="connsiteX1411" fmla="*/ 787575 w 2324455"/>
                  <a:gd name="connsiteY1411" fmla="*/ 667426 h 2324404"/>
                  <a:gd name="connsiteX1412" fmla="*/ 840083 w 2324455"/>
                  <a:gd name="connsiteY1412" fmla="*/ 667426 h 2324404"/>
                  <a:gd name="connsiteX1413" fmla="*/ 840083 w 2324455"/>
                  <a:gd name="connsiteY1413" fmla="*/ 757387 h 2324404"/>
                  <a:gd name="connsiteX1414" fmla="*/ 787575 w 2324455"/>
                  <a:gd name="connsiteY1414" fmla="*/ 757387 h 2324404"/>
                  <a:gd name="connsiteX1415" fmla="*/ 787575 w 2324455"/>
                  <a:gd name="connsiteY1415" fmla="*/ 667426 h 2324404"/>
                  <a:gd name="connsiteX1416" fmla="*/ 802526 w 2324455"/>
                  <a:gd name="connsiteY1416" fmla="*/ 1664605 h 2324404"/>
                  <a:gd name="connsiteX1417" fmla="*/ 802526 w 2324455"/>
                  <a:gd name="connsiteY1417" fmla="*/ 772338 h 2324404"/>
                  <a:gd name="connsiteX1418" fmla="*/ 825029 w 2324455"/>
                  <a:gd name="connsiteY1418" fmla="*/ 772338 h 2324404"/>
                  <a:gd name="connsiteX1419" fmla="*/ 825029 w 2324455"/>
                  <a:gd name="connsiteY1419" fmla="*/ 1664605 h 2324404"/>
                  <a:gd name="connsiteX1420" fmla="*/ 802526 w 2324455"/>
                  <a:gd name="connsiteY1420" fmla="*/ 1664605 h 2324404"/>
                  <a:gd name="connsiteX1421" fmla="*/ 802526 w 2324455"/>
                  <a:gd name="connsiteY1421" fmla="*/ 1675856 h 2324404"/>
                  <a:gd name="connsiteX1422" fmla="*/ 922543 w 2324455"/>
                  <a:gd name="connsiteY1422" fmla="*/ 1675856 h 2324404"/>
                  <a:gd name="connsiteX1423" fmla="*/ 922543 w 2324455"/>
                  <a:gd name="connsiteY1423" fmla="*/ 1694660 h 2324404"/>
                  <a:gd name="connsiteX1424" fmla="*/ 802526 w 2324455"/>
                  <a:gd name="connsiteY1424" fmla="*/ 1694660 h 2324404"/>
                  <a:gd name="connsiteX1425" fmla="*/ 802526 w 2324455"/>
                  <a:gd name="connsiteY1425" fmla="*/ 1675856 h 2324404"/>
                  <a:gd name="connsiteX1426" fmla="*/ 802526 w 2324455"/>
                  <a:gd name="connsiteY1426" fmla="*/ 1705912 h 2324404"/>
                  <a:gd name="connsiteX1427" fmla="*/ 922543 w 2324455"/>
                  <a:gd name="connsiteY1427" fmla="*/ 1705912 h 2324404"/>
                  <a:gd name="connsiteX1428" fmla="*/ 922543 w 2324455"/>
                  <a:gd name="connsiteY1428" fmla="*/ 1724664 h 2324404"/>
                  <a:gd name="connsiteX1429" fmla="*/ 802526 w 2324455"/>
                  <a:gd name="connsiteY1429" fmla="*/ 1724664 h 2324404"/>
                  <a:gd name="connsiteX1430" fmla="*/ 802526 w 2324455"/>
                  <a:gd name="connsiteY1430" fmla="*/ 1705912 h 2324404"/>
                  <a:gd name="connsiteX1431" fmla="*/ 802526 w 2324455"/>
                  <a:gd name="connsiteY1431" fmla="*/ 1735865 h 2324404"/>
                  <a:gd name="connsiteX1432" fmla="*/ 922543 w 2324455"/>
                  <a:gd name="connsiteY1432" fmla="*/ 1735865 h 2324404"/>
                  <a:gd name="connsiteX1433" fmla="*/ 922543 w 2324455"/>
                  <a:gd name="connsiteY1433" fmla="*/ 1754566 h 2324404"/>
                  <a:gd name="connsiteX1434" fmla="*/ 802526 w 2324455"/>
                  <a:gd name="connsiteY1434" fmla="*/ 1754566 h 2324404"/>
                  <a:gd name="connsiteX1435" fmla="*/ 802526 w 2324455"/>
                  <a:gd name="connsiteY1435" fmla="*/ 1735865 h 2324404"/>
                  <a:gd name="connsiteX1436" fmla="*/ 802526 w 2324455"/>
                  <a:gd name="connsiteY1436" fmla="*/ 1765818 h 2324404"/>
                  <a:gd name="connsiteX1437" fmla="*/ 922543 w 2324455"/>
                  <a:gd name="connsiteY1437" fmla="*/ 1765818 h 2324404"/>
                  <a:gd name="connsiteX1438" fmla="*/ 922543 w 2324455"/>
                  <a:gd name="connsiteY1438" fmla="*/ 1784570 h 2324404"/>
                  <a:gd name="connsiteX1439" fmla="*/ 802526 w 2324455"/>
                  <a:gd name="connsiteY1439" fmla="*/ 1784570 h 2324404"/>
                  <a:gd name="connsiteX1440" fmla="*/ 802526 w 2324455"/>
                  <a:gd name="connsiteY1440" fmla="*/ 1765818 h 2324404"/>
                  <a:gd name="connsiteX1441" fmla="*/ 802526 w 2324455"/>
                  <a:gd name="connsiteY1441" fmla="*/ 1795822 h 2324404"/>
                  <a:gd name="connsiteX1442" fmla="*/ 922543 w 2324455"/>
                  <a:gd name="connsiteY1442" fmla="*/ 1795822 h 2324404"/>
                  <a:gd name="connsiteX1443" fmla="*/ 922543 w 2324455"/>
                  <a:gd name="connsiteY1443" fmla="*/ 1814626 h 2324404"/>
                  <a:gd name="connsiteX1444" fmla="*/ 802526 w 2324455"/>
                  <a:gd name="connsiteY1444" fmla="*/ 1814626 h 2324404"/>
                  <a:gd name="connsiteX1445" fmla="*/ 802526 w 2324455"/>
                  <a:gd name="connsiteY1445" fmla="*/ 1795822 h 2324404"/>
                  <a:gd name="connsiteX1446" fmla="*/ 802526 w 2324455"/>
                  <a:gd name="connsiteY1446" fmla="*/ 1825877 h 2324404"/>
                  <a:gd name="connsiteX1447" fmla="*/ 922543 w 2324455"/>
                  <a:gd name="connsiteY1447" fmla="*/ 1825877 h 2324404"/>
                  <a:gd name="connsiteX1448" fmla="*/ 922543 w 2324455"/>
                  <a:gd name="connsiteY1448" fmla="*/ 1844630 h 2324404"/>
                  <a:gd name="connsiteX1449" fmla="*/ 802526 w 2324455"/>
                  <a:gd name="connsiteY1449" fmla="*/ 1844630 h 2324404"/>
                  <a:gd name="connsiteX1450" fmla="*/ 802526 w 2324455"/>
                  <a:gd name="connsiteY1450" fmla="*/ 1825877 h 2324404"/>
                  <a:gd name="connsiteX1451" fmla="*/ 922492 w 2324455"/>
                  <a:gd name="connsiteY1451" fmla="*/ 1874532 h 2324404"/>
                  <a:gd name="connsiteX1452" fmla="*/ 802475 w 2324455"/>
                  <a:gd name="connsiteY1452" fmla="*/ 1874532 h 2324404"/>
                  <a:gd name="connsiteX1453" fmla="*/ 802475 w 2324455"/>
                  <a:gd name="connsiteY1453" fmla="*/ 1855882 h 2324404"/>
                  <a:gd name="connsiteX1454" fmla="*/ 922492 w 2324455"/>
                  <a:gd name="connsiteY1454" fmla="*/ 1855882 h 2324404"/>
                  <a:gd name="connsiteX1455" fmla="*/ 922492 w 2324455"/>
                  <a:gd name="connsiteY1455" fmla="*/ 1874532 h 2324404"/>
                  <a:gd name="connsiteX1456" fmla="*/ 975050 w 2324455"/>
                  <a:gd name="connsiteY1456" fmla="*/ 1626688 h 2324404"/>
                  <a:gd name="connsiteX1457" fmla="*/ 975050 w 2324455"/>
                  <a:gd name="connsiteY1457" fmla="*/ 1606651 h 2324404"/>
                  <a:gd name="connsiteX1458" fmla="*/ 1027507 w 2324455"/>
                  <a:gd name="connsiteY1458" fmla="*/ 1562313 h 2324404"/>
                  <a:gd name="connsiteX1459" fmla="*/ 1027507 w 2324455"/>
                  <a:gd name="connsiteY1459" fmla="*/ 1582298 h 2324404"/>
                  <a:gd name="connsiteX1460" fmla="*/ 975050 w 2324455"/>
                  <a:gd name="connsiteY1460" fmla="*/ 1626688 h 2324404"/>
                  <a:gd name="connsiteX1461" fmla="*/ 975050 w 2324455"/>
                  <a:gd name="connsiteY1461" fmla="*/ 1769568 h 2324404"/>
                  <a:gd name="connsiteX1462" fmla="*/ 975050 w 2324455"/>
                  <a:gd name="connsiteY1462" fmla="*/ 1644259 h 2324404"/>
                  <a:gd name="connsiteX1463" fmla="*/ 1027507 w 2324455"/>
                  <a:gd name="connsiteY1463" fmla="*/ 1599921 h 2324404"/>
                  <a:gd name="connsiteX1464" fmla="*/ 1027507 w 2324455"/>
                  <a:gd name="connsiteY1464" fmla="*/ 1769568 h 2324404"/>
                  <a:gd name="connsiteX1465" fmla="*/ 975050 w 2324455"/>
                  <a:gd name="connsiteY1465" fmla="*/ 1769568 h 2324404"/>
                  <a:gd name="connsiteX1466" fmla="*/ 1027507 w 2324455"/>
                  <a:gd name="connsiteY1466" fmla="*/ 1829577 h 2324404"/>
                  <a:gd name="connsiteX1467" fmla="*/ 974999 w 2324455"/>
                  <a:gd name="connsiteY1467" fmla="*/ 1829577 h 2324404"/>
                  <a:gd name="connsiteX1468" fmla="*/ 974999 w 2324455"/>
                  <a:gd name="connsiteY1468" fmla="*/ 1784570 h 2324404"/>
                  <a:gd name="connsiteX1469" fmla="*/ 1027507 w 2324455"/>
                  <a:gd name="connsiteY1469" fmla="*/ 1784570 h 2324404"/>
                  <a:gd name="connsiteX1470" fmla="*/ 1027507 w 2324455"/>
                  <a:gd name="connsiteY1470" fmla="*/ 1829577 h 2324404"/>
                  <a:gd name="connsiteX1471" fmla="*/ 944995 w 2324455"/>
                  <a:gd name="connsiteY1471" fmla="*/ 1529637 h 2324404"/>
                  <a:gd name="connsiteX1472" fmla="*/ 899988 w 2324455"/>
                  <a:gd name="connsiteY1472" fmla="*/ 1529637 h 2324404"/>
                  <a:gd name="connsiteX1473" fmla="*/ 899988 w 2324455"/>
                  <a:gd name="connsiteY1473" fmla="*/ 1417172 h 2324404"/>
                  <a:gd name="connsiteX1474" fmla="*/ 922492 w 2324455"/>
                  <a:gd name="connsiteY1474" fmla="*/ 1394669 h 2324404"/>
                  <a:gd name="connsiteX1475" fmla="*/ 944995 w 2324455"/>
                  <a:gd name="connsiteY1475" fmla="*/ 1417172 h 2324404"/>
                  <a:gd name="connsiteX1476" fmla="*/ 944995 w 2324455"/>
                  <a:gd name="connsiteY1476" fmla="*/ 1529637 h 2324404"/>
                  <a:gd name="connsiteX1477" fmla="*/ 982500 w 2324455"/>
                  <a:gd name="connsiteY1477" fmla="*/ 1394669 h 2324404"/>
                  <a:gd name="connsiteX1478" fmla="*/ 1004952 w 2324455"/>
                  <a:gd name="connsiteY1478" fmla="*/ 1417172 h 2324404"/>
                  <a:gd name="connsiteX1479" fmla="*/ 1004952 w 2324455"/>
                  <a:gd name="connsiteY1479" fmla="*/ 1529637 h 2324404"/>
                  <a:gd name="connsiteX1480" fmla="*/ 959997 w 2324455"/>
                  <a:gd name="connsiteY1480" fmla="*/ 1529637 h 2324404"/>
                  <a:gd name="connsiteX1481" fmla="*/ 959997 w 2324455"/>
                  <a:gd name="connsiteY1481" fmla="*/ 1417172 h 2324404"/>
                  <a:gd name="connsiteX1482" fmla="*/ 982500 w 2324455"/>
                  <a:gd name="connsiteY1482" fmla="*/ 1394669 h 2324404"/>
                  <a:gd name="connsiteX1483" fmla="*/ 952547 w 2324455"/>
                  <a:gd name="connsiteY1483" fmla="*/ 1394669 h 2324404"/>
                  <a:gd name="connsiteX1484" fmla="*/ 922492 w 2324455"/>
                  <a:gd name="connsiteY1484" fmla="*/ 1379770 h 2324404"/>
                  <a:gd name="connsiteX1485" fmla="*/ 915042 w 2324455"/>
                  <a:gd name="connsiteY1485" fmla="*/ 1380438 h 2324404"/>
                  <a:gd name="connsiteX1486" fmla="*/ 952547 w 2324455"/>
                  <a:gd name="connsiteY1486" fmla="*/ 1364768 h 2324404"/>
                  <a:gd name="connsiteX1487" fmla="*/ 989950 w 2324455"/>
                  <a:gd name="connsiteY1487" fmla="*/ 1380438 h 2324404"/>
                  <a:gd name="connsiteX1488" fmla="*/ 982500 w 2324455"/>
                  <a:gd name="connsiteY1488" fmla="*/ 1379770 h 2324404"/>
                  <a:gd name="connsiteX1489" fmla="*/ 952547 w 2324455"/>
                  <a:gd name="connsiteY1489" fmla="*/ 1394669 h 2324404"/>
                  <a:gd name="connsiteX1490" fmla="*/ 1297391 w 2324455"/>
                  <a:gd name="connsiteY1490" fmla="*/ 1582298 h 2324404"/>
                  <a:gd name="connsiteX1491" fmla="*/ 1297391 w 2324455"/>
                  <a:gd name="connsiteY1491" fmla="*/ 1562313 h 2324404"/>
                  <a:gd name="connsiteX1492" fmla="*/ 1349898 w 2324455"/>
                  <a:gd name="connsiteY1492" fmla="*/ 1606651 h 2324404"/>
                  <a:gd name="connsiteX1493" fmla="*/ 1349898 w 2324455"/>
                  <a:gd name="connsiteY1493" fmla="*/ 1626688 h 2324404"/>
                  <a:gd name="connsiteX1494" fmla="*/ 1297391 w 2324455"/>
                  <a:gd name="connsiteY1494" fmla="*/ 1582298 h 2324404"/>
                  <a:gd name="connsiteX1495" fmla="*/ 1297391 w 2324455"/>
                  <a:gd name="connsiteY1495" fmla="*/ 1769568 h 2324404"/>
                  <a:gd name="connsiteX1496" fmla="*/ 1297391 w 2324455"/>
                  <a:gd name="connsiteY1496" fmla="*/ 1599921 h 2324404"/>
                  <a:gd name="connsiteX1497" fmla="*/ 1349898 w 2324455"/>
                  <a:gd name="connsiteY1497" fmla="*/ 1644259 h 2324404"/>
                  <a:gd name="connsiteX1498" fmla="*/ 1349898 w 2324455"/>
                  <a:gd name="connsiteY1498" fmla="*/ 1769568 h 2324404"/>
                  <a:gd name="connsiteX1499" fmla="*/ 1297391 w 2324455"/>
                  <a:gd name="connsiteY1499" fmla="*/ 1769568 h 2324404"/>
                  <a:gd name="connsiteX1500" fmla="*/ 1349898 w 2324455"/>
                  <a:gd name="connsiteY1500" fmla="*/ 1829577 h 2324404"/>
                  <a:gd name="connsiteX1501" fmla="*/ 1297391 w 2324455"/>
                  <a:gd name="connsiteY1501" fmla="*/ 1829577 h 2324404"/>
                  <a:gd name="connsiteX1502" fmla="*/ 1297391 w 2324455"/>
                  <a:gd name="connsiteY1502" fmla="*/ 1784570 h 2324404"/>
                  <a:gd name="connsiteX1503" fmla="*/ 1349898 w 2324455"/>
                  <a:gd name="connsiteY1503" fmla="*/ 1784570 h 2324404"/>
                  <a:gd name="connsiteX1504" fmla="*/ 1349898 w 2324455"/>
                  <a:gd name="connsiteY1504" fmla="*/ 1829577 h 2324404"/>
                  <a:gd name="connsiteX1505" fmla="*/ 1424909 w 2324455"/>
                  <a:gd name="connsiteY1505" fmla="*/ 1417172 h 2324404"/>
                  <a:gd name="connsiteX1506" fmla="*/ 1424909 w 2324455"/>
                  <a:gd name="connsiteY1506" fmla="*/ 1529637 h 2324404"/>
                  <a:gd name="connsiteX1507" fmla="*/ 1379902 w 2324455"/>
                  <a:gd name="connsiteY1507" fmla="*/ 1529637 h 2324404"/>
                  <a:gd name="connsiteX1508" fmla="*/ 1379902 w 2324455"/>
                  <a:gd name="connsiteY1508" fmla="*/ 1417172 h 2324404"/>
                  <a:gd name="connsiteX1509" fmla="*/ 1402457 w 2324455"/>
                  <a:gd name="connsiteY1509" fmla="*/ 1394669 h 2324404"/>
                  <a:gd name="connsiteX1510" fmla="*/ 1424909 w 2324455"/>
                  <a:gd name="connsiteY1510" fmla="*/ 1417172 h 2324404"/>
                  <a:gd name="connsiteX1511" fmla="*/ 1342397 w 2324455"/>
                  <a:gd name="connsiteY1511" fmla="*/ 1394669 h 2324404"/>
                  <a:gd name="connsiteX1512" fmla="*/ 1364900 w 2324455"/>
                  <a:gd name="connsiteY1512" fmla="*/ 1417172 h 2324404"/>
                  <a:gd name="connsiteX1513" fmla="*/ 1364900 w 2324455"/>
                  <a:gd name="connsiteY1513" fmla="*/ 1529637 h 2324404"/>
                  <a:gd name="connsiteX1514" fmla="*/ 1319945 w 2324455"/>
                  <a:gd name="connsiteY1514" fmla="*/ 1529637 h 2324404"/>
                  <a:gd name="connsiteX1515" fmla="*/ 1319945 w 2324455"/>
                  <a:gd name="connsiteY1515" fmla="*/ 1417172 h 2324404"/>
                  <a:gd name="connsiteX1516" fmla="*/ 1342397 w 2324455"/>
                  <a:gd name="connsiteY1516" fmla="*/ 1394669 h 2324404"/>
                  <a:gd name="connsiteX1517" fmla="*/ 1334947 w 2324455"/>
                  <a:gd name="connsiteY1517" fmla="*/ 1380438 h 2324404"/>
                  <a:gd name="connsiteX1518" fmla="*/ 1372401 w 2324455"/>
                  <a:gd name="connsiteY1518" fmla="*/ 1364768 h 2324404"/>
                  <a:gd name="connsiteX1519" fmla="*/ 1409958 w 2324455"/>
                  <a:gd name="connsiteY1519" fmla="*/ 1380438 h 2324404"/>
                  <a:gd name="connsiteX1520" fmla="*/ 1402457 w 2324455"/>
                  <a:gd name="connsiteY1520" fmla="*/ 1379770 h 2324404"/>
                  <a:gd name="connsiteX1521" fmla="*/ 1372401 w 2324455"/>
                  <a:gd name="connsiteY1521" fmla="*/ 1394669 h 2324404"/>
                  <a:gd name="connsiteX1522" fmla="*/ 1342397 w 2324455"/>
                  <a:gd name="connsiteY1522" fmla="*/ 1379770 h 2324404"/>
                  <a:gd name="connsiteX1523" fmla="*/ 1334947 w 2324455"/>
                  <a:gd name="connsiteY1523" fmla="*/ 1380438 h 2324404"/>
                  <a:gd name="connsiteX1524" fmla="*/ 1402457 w 2324455"/>
                  <a:gd name="connsiteY1524" fmla="*/ 1675856 h 2324404"/>
                  <a:gd name="connsiteX1525" fmla="*/ 1522423 w 2324455"/>
                  <a:gd name="connsiteY1525" fmla="*/ 1675856 h 2324404"/>
                  <a:gd name="connsiteX1526" fmla="*/ 1522423 w 2324455"/>
                  <a:gd name="connsiteY1526" fmla="*/ 1694660 h 2324404"/>
                  <a:gd name="connsiteX1527" fmla="*/ 1402457 w 2324455"/>
                  <a:gd name="connsiteY1527" fmla="*/ 1694660 h 2324404"/>
                  <a:gd name="connsiteX1528" fmla="*/ 1402457 w 2324455"/>
                  <a:gd name="connsiteY1528" fmla="*/ 1675856 h 2324404"/>
                  <a:gd name="connsiteX1529" fmla="*/ 1402457 w 2324455"/>
                  <a:gd name="connsiteY1529" fmla="*/ 1705912 h 2324404"/>
                  <a:gd name="connsiteX1530" fmla="*/ 1522423 w 2324455"/>
                  <a:gd name="connsiteY1530" fmla="*/ 1705912 h 2324404"/>
                  <a:gd name="connsiteX1531" fmla="*/ 1522423 w 2324455"/>
                  <a:gd name="connsiteY1531" fmla="*/ 1724664 h 2324404"/>
                  <a:gd name="connsiteX1532" fmla="*/ 1402457 w 2324455"/>
                  <a:gd name="connsiteY1532" fmla="*/ 1724664 h 2324404"/>
                  <a:gd name="connsiteX1533" fmla="*/ 1402457 w 2324455"/>
                  <a:gd name="connsiteY1533" fmla="*/ 1705912 h 2324404"/>
                  <a:gd name="connsiteX1534" fmla="*/ 1402457 w 2324455"/>
                  <a:gd name="connsiteY1534" fmla="*/ 1735865 h 2324404"/>
                  <a:gd name="connsiteX1535" fmla="*/ 1522423 w 2324455"/>
                  <a:gd name="connsiteY1535" fmla="*/ 1735865 h 2324404"/>
                  <a:gd name="connsiteX1536" fmla="*/ 1522423 w 2324455"/>
                  <a:gd name="connsiteY1536" fmla="*/ 1754566 h 2324404"/>
                  <a:gd name="connsiteX1537" fmla="*/ 1402457 w 2324455"/>
                  <a:gd name="connsiteY1537" fmla="*/ 1754566 h 2324404"/>
                  <a:gd name="connsiteX1538" fmla="*/ 1402457 w 2324455"/>
                  <a:gd name="connsiteY1538" fmla="*/ 1735865 h 2324404"/>
                  <a:gd name="connsiteX1539" fmla="*/ 1402457 w 2324455"/>
                  <a:gd name="connsiteY1539" fmla="*/ 1765818 h 2324404"/>
                  <a:gd name="connsiteX1540" fmla="*/ 1522423 w 2324455"/>
                  <a:gd name="connsiteY1540" fmla="*/ 1765818 h 2324404"/>
                  <a:gd name="connsiteX1541" fmla="*/ 1522423 w 2324455"/>
                  <a:gd name="connsiteY1541" fmla="*/ 1784570 h 2324404"/>
                  <a:gd name="connsiteX1542" fmla="*/ 1402457 w 2324455"/>
                  <a:gd name="connsiteY1542" fmla="*/ 1784570 h 2324404"/>
                  <a:gd name="connsiteX1543" fmla="*/ 1402457 w 2324455"/>
                  <a:gd name="connsiteY1543" fmla="*/ 1765818 h 2324404"/>
                  <a:gd name="connsiteX1544" fmla="*/ 1402457 w 2324455"/>
                  <a:gd name="connsiteY1544" fmla="*/ 1795822 h 2324404"/>
                  <a:gd name="connsiteX1545" fmla="*/ 1522423 w 2324455"/>
                  <a:gd name="connsiteY1545" fmla="*/ 1795822 h 2324404"/>
                  <a:gd name="connsiteX1546" fmla="*/ 1522423 w 2324455"/>
                  <a:gd name="connsiteY1546" fmla="*/ 1814626 h 2324404"/>
                  <a:gd name="connsiteX1547" fmla="*/ 1402457 w 2324455"/>
                  <a:gd name="connsiteY1547" fmla="*/ 1814626 h 2324404"/>
                  <a:gd name="connsiteX1548" fmla="*/ 1402457 w 2324455"/>
                  <a:gd name="connsiteY1548" fmla="*/ 1795822 h 2324404"/>
                  <a:gd name="connsiteX1549" fmla="*/ 1522423 w 2324455"/>
                  <a:gd name="connsiteY1549" fmla="*/ 1874532 h 2324404"/>
                  <a:gd name="connsiteX1550" fmla="*/ 1402457 w 2324455"/>
                  <a:gd name="connsiteY1550" fmla="*/ 1874532 h 2324404"/>
                  <a:gd name="connsiteX1551" fmla="*/ 1402457 w 2324455"/>
                  <a:gd name="connsiteY1551" fmla="*/ 1855882 h 2324404"/>
                  <a:gd name="connsiteX1552" fmla="*/ 1522423 w 2324455"/>
                  <a:gd name="connsiteY1552" fmla="*/ 1855882 h 2324404"/>
                  <a:gd name="connsiteX1553" fmla="*/ 1522423 w 2324455"/>
                  <a:gd name="connsiteY1553" fmla="*/ 1874532 h 2324404"/>
                  <a:gd name="connsiteX1554" fmla="*/ 1402457 w 2324455"/>
                  <a:gd name="connsiteY1554" fmla="*/ 1825877 h 2324404"/>
                  <a:gd name="connsiteX1555" fmla="*/ 1522423 w 2324455"/>
                  <a:gd name="connsiteY1555" fmla="*/ 1825877 h 2324404"/>
                  <a:gd name="connsiteX1556" fmla="*/ 1522423 w 2324455"/>
                  <a:gd name="connsiteY1556" fmla="*/ 1844630 h 2324404"/>
                  <a:gd name="connsiteX1557" fmla="*/ 1402457 w 2324455"/>
                  <a:gd name="connsiteY1557" fmla="*/ 1844630 h 2324404"/>
                  <a:gd name="connsiteX1558" fmla="*/ 1402457 w 2324455"/>
                  <a:gd name="connsiteY1558" fmla="*/ 1825877 h 2324404"/>
                  <a:gd name="connsiteX1559" fmla="*/ 1522423 w 2324455"/>
                  <a:gd name="connsiteY1559" fmla="*/ 772338 h 2324404"/>
                  <a:gd name="connsiteX1560" fmla="*/ 1522423 w 2324455"/>
                  <a:gd name="connsiteY1560" fmla="*/ 1664605 h 2324404"/>
                  <a:gd name="connsiteX1561" fmla="*/ 1499919 w 2324455"/>
                  <a:gd name="connsiteY1561" fmla="*/ 1664605 h 2324404"/>
                  <a:gd name="connsiteX1562" fmla="*/ 1499919 w 2324455"/>
                  <a:gd name="connsiteY1562" fmla="*/ 772338 h 2324404"/>
                  <a:gd name="connsiteX1563" fmla="*/ 1522423 w 2324455"/>
                  <a:gd name="connsiteY1563" fmla="*/ 772338 h 2324404"/>
                  <a:gd name="connsiteX1564" fmla="*/ 1484866 w 2324455"/>
                  <a:gd name="connsiteY1564" fmla="*/ 667426 h 2324404"/>
                  <a:gd name="connsiteX1565" fmla="*/ 1537322 w 2324455"/>
                  <a:gd name="connsiteY1565" fmla="*/ 667426 h 2324404"/>
                  <a:gd name="connsiteX1566" fmla="*/ 1537322 w 2324455"/>
                  <a:gd name="connsiteY1566" fmla="*/ 757387 h 2324404"/>
                  <a:gd name="connsiteX1567" fmla="*/ 1484866 w 2324455"/>
                  <a:gd name="connsiteY1567" fmla="*/ 757387 h 2324404"/>
                  <a:gd name="connsiteX1568" fmla="*/ 1484866 w 2324455"/>
                  <a:gd name="connsiteY1568" fmla="*/ 667426 h 2324404"/>
                  <a:gd name="connsiteX1569" fmla="*/ 1319945 w 2324455"/>
                  <a:gd name="connsiteY1569" fmla="*/ 959864 h 2324404"/>
                  <a:gd name="connsiteX1570" fmla="*/ 1319945 w 2324455"/>
                  <a:gd name="connsiteY1570" fmla="*/ 862299 h 2324404"/>
                  <a:gd name="connsiteX1571" fmla="*/ 1342397 w 2324455"/>
                  <a:gd name="connsiteY1571" fmla="*/ 839847 h 2324404"/>
                  <a:gd name="connsiteX1572" fmla="*/ 1364900 w 2324455"/>
                  <a:gd name="connsiteY1572" fmla="*/ 862299 h 2324404"/>
                  <a:gd name="connsiteX1573" fmla="*/ 1364900 w 2324455"/>
                  <a:gd name="connsiteY1573" fmla="*/ 959864 h 2324404"/>
                  <a:gd name="connsiteX1574" fmla="*/ 1319945 w 2324455"/>
                  <a:gd name="connsiteY1574" fmla="*/ 959864 h 2324404"/>
                  <a:gd name="connsiteX1575" fmla="*/ 1169975 w 2324455"/>
                  <a:gd name="connsiteY1575" fmla="*/ 959864 h 2324404"/>
                  <a:gd name="connsiteX1576" fmla="*/ 1169975 w 2324455"/>
                  <a:gd name="connsiteY1576" fmla="*/ 862299 h 2324404"/>
                  <a:gd name="connsiteX1577" fmla="*/ 1192479 w 2324455"/>
                  <a:gd name="connsiteY1577" fmla="*/ 839847 h 2324404"/>
                  <a:gd name="connsiteX1578" fmla="*/ 1214930 w 2324455"/>
                  <a:gd name="connsiteY1578" fmla="*/ 862299 h 2324404"/>
                  <a:gd name="connsiteX1579" fmla="*/ 1214930 w 2324455"/>
                  <a:gd name="connsiteY1579" fmla="*/ 959864 h 2324404"/>
                  <a:gd name="connsiteX1580" fmla="*/ 1169975 w 2324455"/>
                  <a:gd name="connsiteY1580" fmla="*/ 959864 h 2324404"/>
                  <a:gd name="connsiteX1581" fmla="*/ 1424909 w 2324455"/>
                  <a:gd name="connsiteY1581" fmla="*/ 959864 h 2324404"/>
                  <a:gd name="connsiteX1582" fmla="*/ 1379902 w 2324455"/>
                  <a:gd name="connsiteY1582" fmla="*/ 959864 h 2324404"/>
                  <a:gd name="connsiteX1583" fmla="*/ 1379902 w 2324455"/>
                  <a:gd name="connsiteY1583" fmla="*/ 862299 h 2324404"/>
                  <a:gd name="connsiteX1584" fmla="*/ 1402457 w 2324455"/>
                  <a:gd name="connsiteY1584" fmla="*/ 839847 h 2324404"/>
                  <a:gd name="connsiteX1585" fmla="*/ 1424909 w 2324455"/>
                  <a:gd name="connsiteY1585" fmla="*/ 862299 h 2324404"/>
                  <a:gd name="connsiteX1586" fmla="*/ 1424909 w 2324455"/>
                  <a:gd name="connsiteY1586" fmla="*/ 959864 h 2324404"/>
                  <a:gd name="connsiteX1587" fmla="*/ 1364900 w 2324455"/>
                  <a:gd name="connsiteY1587" fmla="*/ 1244751 h 2324404"/>
                  <a:gd name="connsiteX1588" fmla="*/ 1319945 w 2324455"/>
                  <a:gd name="connsiteY1588" fmla="*/ 1244751 h 2324404"/>
                  <a:gd name="connsiteX1589" fmla="*/ 1319945 w 2324455"/>
                  <a:gd name="connsiteY1589" fmla="*/ 1132286 h 2324404"/>
                  <a:gd name="connsiteX1590" fmla="*/ 1342397 w 2324455"/>
                  <a:gd name="connsiteY1590" fmla="*/ 1109783 h 2324404"/>
                  <a:gd name="connsiteX1591" fmla="*/ 1364900 w 2324455"/>
                  <a:gd name="connsiteY1591" fmla="*/ 1132286 h 2324404"/>
                  <a:gd name="connsiteX1592" fmla="*/ 1364900 w 2324455"/>
                  <a:gd name="connsiteY1592" fmla="*/ 1244751 h 2324404"/>
                  <a:gd name="connsiteX1593" fmla="*/ 1402457 w 2324455"/>
                  <a:gd name="connsiteY1593" fmla="*/ 1109783 h 2324404"/>
                  <a:gd name="connsiteX1594" fmla="*/ 1424909 w 2324455"/>
                  <a:gd name="connsiteY1594" fmla="*/ 1132286 h 2324404"/>
                  <a:gd name="connsiteX1595" fmla="*/ 1424909 w 2324455"/>
                  <a:gd name="connsiteY1595" fmla="*/ 1244751 h 2324404"/>
                  <a:gd name="connsiteX1596" fmla="*/ 1379902 w 2324455"/>
                  <a:gd name="connsiteY1596" fmla="*/ 1244751 h 2324404"/>
                  <a:gd name="connsiteX1597" fmla="*/ 1379902 w 2324455"/>
                  <a:gd name="connsiteY1597" fmla="*/ 1132286 h 2324404"/>
                  <a:gd name="connsiteX1598" fmla="*/ 1402457 w 2324455"/>
                  <a:gd name="connsiteY1598" fmla="*/ 1109783 h 2324404"/>
                  <a:gd name="connsiteX1599" fmla="*/ 1372401 w 2324455"/>
                  <a:gd name="connsiteY1599" fmla="*/ 1109783 h 2324404"/>
                  <a:gd name="connsiteX1600" fmla="*/ 1342397 w 2324455"/>
                  <a:gd name="connsiteY1600" fmla="*/ 1094781 h 2324404"/>
                  <a:gd name="connsiteX1601" fmla="*/ 1334947 w 2324455"/>
                  <a:gd name="connsiteY1601" fmla="*/ 1095500 h 2324404"/>
                  <a:gd name="connsiteX1602" fmla="*/ 1372401 w 2324455"/>
                  <a:gd name="connsiteY1602" fmla="*/ 1079830 h 2324404"/>
                  <a:gd name="connsiteX1603" fmla="*/ 1409958 w 2324455"/>
                  <a:gd name="connsiteY1603" fmla="*/ 1095500 h 2324404"/>
                  <a:gd name="connsiteX1604" fmla="*/ 1402457 w 2324455"/>
                  <a:gd name="connsiteY1604" fmla="*/ 1094781 h 2324404"/>
                  <a:gd name="connsiteX1605" fmla="*/ 1372401 w 2324455"/>
                  <a:gd name="connsiteY1605" fmla="*/ 1109783 h 2324404"/>
                  <a:gd name="connsiteX1606" fmla="*/ 1214930 w 2324455"/>
                  <a:gd name="connsiteY1606" fmla="*/ 1132286 h 2324404"/>
                  <a:gd name="connsiteX1607" fmla="*/ 1214930 w 2324455"/>
                  <a:gd name="connsiteY1607" fmla="*/ 1244751 h 2324404"/>
                  <a:gd name="connsiteX1608" fmla="*/ 1169975 w 2324455"/>
                  <a:gd name="connsiteY1608" fmla="*/ 1244751 h 2324404"/>
                  <a:gd name="connsiteX1609" fmla="*/ 1169975 w 2324455"/>
                  <a:gd name="connsiteY1609" fmla="*/ 1132286 h 2324404"/>
                  <a:gd name="connsiteX1610" fmla="*/ 1192479 w 2324455"/>
                  <a:gd name="connsiteY1610" fmla="*/ 1109783 h 2324404"/>
                  <a:gd name="connsiteX1611" fmla="*/ 1214930 w 2324455"/>
                  <a:gd name="connsiteY1611" fmla="*/ 1132286 h 2324404"/>
                  <a:gd name="connsiteX1612" fmla="*/ 1132470 w 2324455"/>
                  <a:gd name="connsiteY1612" fmla="*/ 1109783 h 2324404"/>
                  <a:gd name="connsiteX1613" fmla="*/ 1154973 w 2324455"/>
                  <a:gd name="connsiteY1613" fmla="*/ 1132286 h 2324404"/>
                  <a:gd name="connsiteX1614" fmla="*/ 1154973 w 2324455"/>
                  <a:gd name="connsiteY1614" fmla="*/ 1244751 h 2324404"/>
                  <a:gd name="connsiteX1615" fmla="*/ 1109967 w 2324455"/>
                  <a:gd name="connsiteY1615" fmla="*/ 1244751 h 2324404"/>
                  <a:gd name="connsiteX1616" fmla="*/ 1109967 w 2324455"/>
                  <a:gd name="connsiteY1616" fmla="*/ 1132286 h 2324404"/>
                  <a:gd name="connsiteX1617" fmla="*/ 1132470 w 2324455"/>
                  <a:gd name="connsiteY1617" fmla="*/ 1109783 h 2324404"/>
                  <a:gd name="connsiteX1618" fmla="*/ 944995 w 2324455"/>
                  <a:gd name="connsiteY1618" fmla="*/ 1244751 h 2324404"/>
                  <a:gd name="connsiteX1619" fmla="*/ 899988 w 2324455"/>
                  <a:gd name="connsiteY1619" fmla="*/ 1244751 h 2324404"/>
                  <a:gd name="connsiteX1620" fmla="*/ 899988 w 2324455"/>
                  <a:gd name="connsiteY1620" fmla="*/ 1132286 h 2324404"/>
                  <a:gd name="connsiteX1621" fmla="*/ 922492 w 2324455"/>
                  <a:gd name="connsiteY1621" fmla="*/ 1109783 h 2324404"/>
                  <a:gd name="connsiteX1622" fmla="*/ 944995 w 2324455"/>
                  <a:gd name="connsiteY1622" fmla="*/ 1132286 h 2324404"/>
                  <a:gd name="connsiteX1623" fmla="*/ 944995 w 2324455"/>
                  <a:gd name="connsiteY1623" fmla="*/ 1244751 h 2324404"/>
                  <a:gd name="connsiteX1624" fmla="*/ 982500 w 2324455"/>
                  <a:gd name="connsiteY1624" fmla="*/ 1109783 h 2324404"/>
                  <a:gd name="connsiteX1625" fmla="*/ 1004952 w 2324455"/>
                  <a:gd name="connsiteY1625" fmla="*/ 1132286 h 2324404"/>
                  <a:gd name="connsiteX1626" fmla="*/ 1004952 w 2324455"/>
                  <a:gd name="connsiteY1626" fmla="*/ 1244751 h 2324404"/>
                  <a:gd name="connsiteX1627" fmla="*/ 959997 w 2324455"/>
                  <a:gd name="connsiteY1627" fmla="*/ 1244751 h 2324404"/>
                  <a:gd name="connsiteX1628" fmla="*/ 959997 w 2324455"/>
                  <a:gd name="connsiteY1628" fmla="*/ 1132286 h 2324404"/>
                  <a:gd name="connsiteX1629" fmla="*/ 982500 w 2324455"/>
                  <a:gd name="connsiteY1629" fmla="*/ 1109783 h 2324404"/>
                  <a:gd name="connsiteX1630" fmla="*/ 952547 w 2324455"/>
                  <a:gd name="connsiteY1630" fmla="*/ 1109783 h 2324404"/>
                  <a:gd name="connsiteX1631" fmla="*/ 922492 w 2324455"/>
                  <a:gd name="connsiteY1631" fmla="*/ 1094781 h 2324404"/>
                  <a:gd name="connsiteX1632" fmla="*/ 915042 w 2324455"/>
                  <a:gd name="connsiteY1632" fmla="*/ 1095500 h 2324404"/>
                  <a:gd name="connsiteX1633" fmla="*/ 952547 w 2324455"/>
                  <a:gd name="connsiteY1633" fmla="*/ 1079830 h 2324404"/>
                  <a:gd name="connsiteX1634" fmla="*/ 989950 w 2324455"/>
                  <a:gd name="connsiteY1634" fmla="*/ 1095500 h 2324404"/>
                  <a:gd name="connsiteX1635" fmla="*/ 982500 w 2324455"/>
                  <a:gd name="connsiteY1635" fmla="*/ 1094781 h 2324404"/>
                  <a:gd name="connsiteX1636" fmla="*/ 952547 w 2324455"/>
                  <a:gd name="connsiteY1636" fmla="*/ 1109783 h 2324404"/>
                  <a:gd name="connsiteX1637" fmla="*/ 1132470 w 2324455"/>
                  <a:gd name="connsiteY1637" fmla="*/ 839847 h 2324404"/>
                  <a:gd name="connsiteX1638" fmla="*/ 1154973 w 2324455"/>
                  <a:gd name="connsiteY1638" fmla="*/ 862299 h 2324404"/>
                  <a:gd name="connsiteX1639" fmla="*/ 1154922 w 2324455"/>
                  <a:gd name="connsiteY1639" fmla="*/ 959864 h 2324404"/>
                  <a:gd name="connsiteX1640" fmla="*/ 1109967 w 2324455"/>
                  <a:gd name="connsiteY1640" fmla="*/ 959864 h 2324404"/>
                  <a:gd name="connsiteX1641" fmla="*/ 1109967 w 2324455"/>
                  <a:gd name="connsiteY1641" fmla="*/ 862299 h 2324404"/>
                  <a:gd name="connsiteX1642" fmla="*/ 1132470 w 2324455"/>
                  <a:gd name="connsiteY1642" fmla="*/ 839847 h 2324404"/>
                  <a:gd name="connsiteX1643" fmla="*/ 982500 w 2324455"/>
                  <a:gd name="connsiteY1643" fmla="*/ 839847 h 2324404"/>
                  <a:gd name="connsiteX1644" fmla="*/ 1004952 w 2324455"/>
                  <a:gd name="connsiteY1644" fmla="*/ 862299 h 2324404"/>
                  <a:gd name="connsiteX1645" fmla="*/ 1004952 w 2324455"/>
                  <a:gd name="connsiteY1645" fmla="*/ 959864 h 2324404"/>
                  <a:gd name="connsiteX1646" fmla="*/ 959997 w 2324455"/>
                  <a:gd name="connsiteY1646" fmla="*/ 959864 h 2324404"/>
                  <a:gd name="connsiteX1647" fmla="*/ 959997 w 2324455"/>
                  <a:gd name="connsiteY1647" fmla="*/ 862299 h 2324404"/>
                  <a:gd name="connsiteX1648" fmla="*/ 982500 w 2324455"/>
                  <a:gd name="connsiteY1648" fmla="*/ 839847 h 2324404"/>
                  <a:gd name="connsiteX1649" fmla="*/ 922492 w 2324455"/>
                  <a:gd name="connsiteY1649" fmla="*/ 839847 h 2324404"/>
                  <a:gd name="connsiteX1650" fmla="*/ 944995 w 2324455"/>
                  <a:gd name="connsiteY1650" fmla="*/ 862299 h 2324404"/>
                  <a:gd name="connsiteX1651" fmla="*/ 944995 w 2324455"/>
                  <a:gd name="connsiteY1651" fmla="*/ 959864 h 2324404"/>
                  <a:gd name="connsiteX1652" fmla="*/ 899988 w 2324455"/>
                  <a:gd name="connsiteY1652" fmla="*/ 959864 h 2324404"/>
                  <a:gd name="connsiteX1653" fmla="*/ 899988 w 2324455"/>
                  <a:gd name="connsiteY1653" fmla="*/ 862299 h 2324404"/>
                  <a:gd name="connsiteX1654" fmla="*/ 922492 w 2324455"/>
                  <a:gd name="connsiteY1654" fmla="*/ 839847 h 2324404"/>
                  <a:gd name="connsiteX1655" fmla="*/ 1484866 w 2324455"/>
                  <a:gd name="connsiteY1655" fmla="*/ 772338 h 2324404"/>
                  <a:gd name="connsiteX1656" fmla="*/ 1484866 w 2324455"/>
                  <a:gd name="connsiteY1656" fmla="*/ 959864 h 2324404"/>
                  <a:gd name="connsiteX1657" fmla="*/ 1439859 w 2324455"/>
                  <a:gd name="connsiteY1657" fmla="*/ 959864 h 2324404"/>
                  <a:gd name="connsiteX1658" fmla="*/ 1439859 w 2324455"/>
                  <a:gd name="connsiteY1658" fmla="*/ 862299 h 2324404"/>
                  <a:gd name="connsiteX1659" fmla="*/ 1402457 w 2324455"/>
                  <a:gd name="connsiteY1659" fmla="*/ 824794 h 2324404"/>
                  <a:gd name="connsiteX1660" fmla="*/ 1372401 w 2324455"/>
                  <a:gd name="connsiteY1660" fmla="*/ 839847 h 2324404"/>
                  <a:gd name="connsiteX1661" fmla="*/ 1342397 w 2324455"/>
                  <a:gd name="connsiteY1661" fmla="*/ 824794 h 2324404"/>
                  <a:gd name="connsiteX1662" fmla="*/ 1304943 w 2324455"/>
                  <a:gd name="connsiteY1662" fmla="*/ 862299 h 2324404"/>
                  <a:gd name="connsiteX1663" fmla="*/ 1304943 w 2324455"/>
                  <a:gd name="connsiteY1663" fmla="*/ 959864 h 2324404"/>
                  <a:gd name="connsiteX1664" fmla="*/ 1367983 w 2324455"/>
                  <a:gd name="connsiteY1664" fmla="*/ 959864 h 2324404"/>
                  <a:gd name="connsiteX1665" fmla="*/ 1229933 w 2324455"/>
                  <a:gd name="connsiteY1665" fmla="*/ 959864 h 2324404"/>
                  <a:gd name="connsiteX1666" fmla="*/ 1229933 w 2324455"/>
                  <a:gd name="connsiteY1666" fmla="*/ 862299 h 2324404"/>
                  <a:gd name="connsiteX1667" fmla="*/ 1192479 w 2324455"/>
                  <a:gd name="connsiteY1667" fmla="*/ 824794 h 2324404"/>
                  <a:gd name="connsiteX1668" fmla="*/ 1162474 w 2324455"/>
                  <a:gd name="connsiteY1668" fmla="*/ 839847 h 2324404"/>
                  <a:gd name="connsiteX1669" fmla="*/ 1162474 w 2324455"/>
                  <a:gd name="connsiteY1669" fmla="*/ 974815 h 2324404"/>
                  <a:gd name="connsiteX1670" fmla="*/ 1484866 w 2324455"/>
                  <a:gd name="connsiteY1670" fmla="*/ 974815 h 2324404"/>
                  <a:gd name="connsiteX1671" fmla="*/ 1484866 w 2324455"/>
                  <a:gd name="connsiteY1671" fmla="*/ 1244751 h 2324404"/>
                  <a:gd name="connsiteX1672" fmla="*/ 1439911 w 2324455"/>
                  <a:gd name="connsiteY1672" fmla="*/ 1244751 h 2324404"/>
                  <a:gd name="connsiteX1673" fmla="*/ 1439911 w 2324455"/>
                  <a:gd name="connsiteY1673" fmla="*/ 1132286 h 2324404"/>
                  <a:gd name="connsiteX1674" fmla="*/ 1372401 w 2324455"/>
                  <a:gd name="connsiteY1674" fmla="*/ 1064828 h 2324404"/>
                  <a:gd name="connsiteX1675" fmla="*/ 1304943 w 2324455"/>
                  <a:gd name="connsiteY1675" fmla="*/ 1132286 h 2324404"/>
                  <a:gd name="connsiteX1676" fmla="*/ 1304943 w 2324455"/>
                  <a:gd name="connsiteY1676" fmla="*/ 1244751 h 2324404"/>
                  <a:gd name="connsiteX1677" fmla="*/ 1229933 w 2324455"/>
                  <a:gd name="connsiteY1677" fmla="*/ 1244751 h 2324404"/>
                  <a:gd name="connsiteX1678" fmla="*/ 1229933 w 2324455"/>
                  <a:gd name="connsiteY1678" fmla="*/ 1132286 h 2324404"/>
                  <a:gd name="connsiteX1679" fmla="*/ 1162474 w 2324455"/>
                  <a:gd name="connsiteY1679" fmla="*/ 1064828 h 2324404"/>
                  <a:gd name="connsiteX1680" fmla="*/ 1094965 w 2324455"/>
                  <a:gd name="connsiteY1680" fmla="*/ 1132286 h 2324404"/>
                  <a:gd name="connsiteX1681" fmla="*/ 1094965 w 2324455"/>
                  <a:gd name="connsiteY1681" fmla="*/ 1244751 h 2324404"/>
                  <a:gd name="connsiteX1682" fmla="*/ 1020005 w 2324455"/>
                  <a:gd name="connsiteY1682" fmla="*/ 1244751 h 2324404"/>
                  <a:gd name="connsiteX1683" fmla="*/ 1020005 w 2324455"/>
                  <a:gd name="connsiteY1683" fmla="*/ 1132286 h 2324404"/>
                  <a:gd name="connsiteX1684" fmla="*/ 952547 w 2324455"/>
                  <a:gd name="connsiteY1684" fmla="*/ 1064828 h 2324404"/>
                  <a:gd name="connsiteX1685" fmla="*/ 885089 w 2324455"/>
                  <a:gd name="connsiteY1685" fmla="*/ 1132286 h 2324404"/>
                  <a:gd name="connsiteX1686" fmla="*/ 885089 w 2324455"/>
                  <a:gd name="connsiteY1686" fmla="*/ 1244751 h 2324404"/>
                  <a:gd name="connsiteX1687" fmla="*/ 840031 w 2324455"/>
                  <a:gd name="connsiteY1687" fmla="*/ 1244751 h 2324404"/>
                  <a:gd name="connsiteX1688" fmla="*/ 840031 w 2324455"/>
                  <a:gd name="connsiteY1688" fmla="*/ 974815 h 2324404"/>
                  <a:gd name="connsiteX1689" fmla="*/ 1162474 w 2324455"/>
                  <a:gd name="connsiteY1689" fmla="*/ 974815 h 2324404"/>
                  <a:gd name="connsiteX1690" fmla="*/ 1162474 w 2324455"/>
                  <a:gd name="connsiteY1690" fmla="*/ 839847 h 2324404"/>
                  <a:gd name="connsiteX1691" fmla="*/ 1132470 w 2324455"/>
                  <a:gd name="connsiteY1691" fmla="*/ 824794 h 2324404"/>
                  <a:gd name="connsiteX1692" fmla="*/ 1094965 w 2324455"/>
                  <a:gd name="connsiteY1692" fmla="*/ 862299 h 2324404"/>
                  <a:gd name="connsiteX1693" fmla="*/ 1094965 w 2324455"/>
                  <a:gd name="connsiteY1693" fmla="*/ 959864 h 2324404"/>
                  <a:gd name="connsiteX1694" fmla="*/ 1020005 w 2324455"/>
                  <a:gd name="connsiteY1694" fmla="*/ 959864 h 2324404"/>
                  <a:gd name="connsiteX1695" fmla="*/ 1020005 w 2324455"/>
                  <a:gd name="connsiteY1695" fmla="*/ 862299 h 2324404"/>
                  <a:gd name="connsiteX1696" fmla="*/ 982500 w 2324455"/>
                  <a:gd name="connsiteY1696" fmla="*/ 824794 h 2324404"/>
                  <a:gd name="connsiteX1697" fmla="*/ 952547 w 2324455"/>
                  <a:gd name="connsiteY1697" fmla="*/ 839847 h 2324404"/>
                  <a:gd name="connsiteX1698" fmla="*/ 922492 w 2324455"/>
                  <a:gd name="connsiteY1698" fmla="*/ 824794 h 2324404"/>
                  <a:gd name="connsiteX1699" fmla="*/ 885089 w 2324455"/>
                  <a:gd name="connsiteY1699" fmla="*/ 862299 h 2324404"/>
                  <a:gd name="connsiteX1700" fmla="*/ 885089 w 2324455"/>
                  <a:gd name="connsiteY1700" fmla="*/ 959864 h 2324404"/>
                  <a:gd name="connsiteX1701" fmla="*/ 840031 w 2324455"/>
                  <a:gd name="connsiteY1701" fmla="*/ 959864 h 2324404"/>
                  <a:gd name="connsiteX1702" fmla="*/ 840031 w 2324455"/>
                  <a:gd name="connsiteY1702" fmla="*/ 772338 h 2324404"/>
                  <a:gd name="connsiteX1703" fmla="*/ 855033 w 2324455"/>
                  <a:gd name="connsiteY1703" fmla="*/ 772338 h 2324404"/>
                  <a:gd name="connsiteX1704" fmla="*/ 855033 w 2324455"/>
                  <a:gd name="connsiteY1704" fmla="*/ 729489 h 2324404"/>
                  <a:gd name="connsiteX1705" fmla="*/ 862586 w 2324455"/>
                  <a:gd name="connsiteY1705" fmla="*/ 723632 h 2324404"/>
                  <a:gd name="connsiteX1706" fmla="*/ 870087 w 2324455"/>
                  <a:gd name="connsiteY1706" fmla="*/ 731185 h 2324404"/>
                  <a:gd name="connsiteX1707" fmla="*/ 870087 w 2324455"/>
                  <a:gd name="connsiteY1707" fmla="*/ 753637 h 2324404"/>
                  <a:gd name="connsiteX1708" fmla="*/ 915042 w 2324455"/>
                  <a:gd name="connsiteY1708" fmla="*/ 753637 h 2324404"/>
                  <a:gd name="connsiteX1709" fmla="*/ 915042 w 2324455"/>
                  <a:gd name="connsiteY1709" fmla="*/ 678626 h 2324404"/>
                  <a:gd name="connsiteX1710" fmla="*/ 922543 w 2324455"/>
                  <a:gd name="connsiteY1710" fmla="*/ 671073 h 2324404"/>
                  <a:gd name="connsiteX1711" fmla="*/ 930095 w 2324455"/>
                  <a:gd name="connsiteY1711" fmla="*/ 678626 h 2324404"/>
                  <a:gd name="connsiteX1712" fmla="*/ 930095 w 2324455"/>
                  <a:gd name="connsiteY1712" fmla="*/ 701129 h 2324404"/>
                  <a:gd name="connsiteX1713" fmla="*/ 975050 w 2324455"/>
                  <a:gd name="connsiteY1713" fmla="*/ 701129 h 2324404"/>
                  <a:gd name="connsiteX1714" fmla="*/ 975050 w 2324455"/>
                  <a:gd name="connsiteY1714" fmla="*/ 626170 h 2324404"/>
                  <a:gd name="connsiteX1715" fmla="*/ 982552 w 2324455"/>
                  <a:gd name="connsiteY1715" fmla="*/ 618669 h 2324404"/>
                  <a:gd name="connsiteX1716" fmla="*/ 990053 w 2324455"/>
                  <a:gd name="connsiteY1716" fmla="*/ 626170 h 2324404"/>
                  <a:gd name="connsiteX1717" fmla="*/ 990053 w 2324455"/>
                  <a:gd name="connsiteY1717" fmla="*/ 648622 h 2324404"/>
                  <a:gd name="connsiteX1718" fmla="*/ 1035059 w 2324455"/>
                  <a:gd name="connsiteY1718" fmla="*/ 648622 h 2324404"/>
                  <a:gd name="connsiteX1719" fmla="*/ 1035059 w 2324455"/>
                  <a:gd name="connsiteY1719" fmla="*/ 573662 h 2324404"/>
                  <a:gd name="connsiteX1720" fmla="*/ 1042560 w 2324455"/>
                  <a:gd name="connsiteY1720" fmla="*/ 566213 h 2324404"/>
                  <a:gd name="connsiteX1721" fmla="*/ 1050061 w 2324455"/>
                  <a:gd name="connsiteY1721" fmla="*/ 573662 h 2324404"/>
                  <a:gd name="connsiteX1722" fmla="*/ 1050061 w 2324455"/>
                  <a:gd name="connsiteY1722" fmla="*/ 596114 h 2324404"/>
                  <a:gd name="connsiteX1723" fmla="*/ 1095016 w 2324455"/>
                  <a:gd name="connsiteY1723" fmla="*/ 596114 h 2324404"/>
                  <a:gd name="connsiteX1724" fmla="*/ 1095016 w 2324455"/>
                  <a:gd name="connsiteY1724" fmla="*/ 521155 h 2324404"/>
                  <a:gd name="connsiteX1725" fmla="*/ 1102517 w 2324455"/>
                  <a:gd name="connsiteY1725" fmla="*/ 513654 h 2324404"/>
                  <a:gd name="connsiteX1726" fmla="*/ 1109967 w 2324455"/>
                  <a:gd name="connsiteY1726" fmla="*/ 521155 h 2324404"/>
                  <a:gd name="connsiteX1727" fmla="*/ 1109967 w 2324455"/>
                  <a:gd name="connsiteY1727" fmla="*/ 543658 h 2324404"/>
                  <a:gd name="connsiteX1728" fmla="*/ 1155076 w 2324455"/>
                  <a:gd name="connsiteY1728" fmla="*/ 543658 h 2324404"/>
                  <a:gd name="connsiteX1729" fmla="*/ 1155025 w 2324455"/>
                  <a:gd name="connsiteY1729" fmla="*/ 468699 h 2324404"/>
                  <a:gd name="connsiteX1730" fmla="*/ 1162526 w 2324455"/>
                  <a:gd name="connsiteY1730" fmla="*/ 461198 h 2324404"/>
                  <a:gd name="connsiteX1731" fmla="*/ 1169975 w 2324455"/>
                  <a:gd name="connsiteY1731" fmla="*/ 468699 h 2324404"/>
                  <a:gd name="connsiteX1732" fmla="*/ 1169975 w 2324455"/>
                  <a:gd name="connsiteY1732" fmla="*/ 543658 h 2324404"/>
                  <a:gd name="connsiteX1733" fmla="*/ 1215033 w 2324455"/>
                  <a:gd name="connsiteY1733" fmla="*/ 543658 h 2324404"/>
                  <a:gd name="connsiteX1734" fmla="*/ 1215033 w 2324455"/>
                  <a:gd name="connsiteY1734" fmla="*/ 521155 h 2324404"/>
                  <a:gd name="connsiteX1735" fmla="*/ 1222483 w 2324455"/>
                  <a:gd name="connsiteY1735" fmla="*/ 513654 h 2324404"/>
                  <a:gd name="connsiteX1736" fmla="*/ 1229933 w 2324455"/>
                  <a:gd name="connsiteY1736" fmla="*/ 521155 h 2324404"/>
                  <a:gd name="connsiteX1737" fmla="*/ 1229933 w 2324455"/>
                  <a:gd name="connsiteY1737" fmla="*/ 596114 h 2324404"/>
                  <a:gd name="connsiteX1738" fmla="*/ 1274990 w 2324455"/>
                  <a:gd name="connsiteY1738" fmla="*/ 596114 h 2324404"/>
                  <a:gd name="connsiteX1739" fmla="*/ 1274990 w 2324455"/>
                  <a:gd name="connsiteY1739" fmla="*/ 573662 h 2324404"/>
                  <a:gd name="connsiteX1740" fmla="*/ 1282440 w 2324455"/>
                  <a:gd name="connsiteY1740" fmla="*/ 566213 h 2324404"/>
                  <a:gd name="connsiteX1741" fmla="*/ 1289941 w 2324455"/>
                  <a:gd name="connsiteY1741" fmla="*/ 573662 h 2324404"/>
                  <a:gd name="connsiteX1742" fmla="*/ 1289941 w 2324455"/>
                  <a:gd name="connsiteY1742" fmla="*/ 648622 h 2324404"/>
                  <a:gd name="connsiteX1743" fmla="*/ 1334947 w 2324455"/>
                  <a:gd name="connsiteY1743" fmla="*/ 648622 h 2324404"/>
                  <a:gd name="connsiteX1744" fmla="*/ 1334947 w 2324455"/>
                  <a:gd name="connsiteY1744" fmla="*/ 626170 h 2324404"/>
                  <a:gd name="connsiteX1745" fmla="*/ 1342551 w 2324455"/>
                  <a:gd name="connsiteY1745" fmla="*/ 618669 h 2324404"/>
                  <a:gd name="connsiteX1746" fmla="*/ 1349950 w 2324455"/>
                  <a:gd name="connsiteY1746" fmla="*/ 626170 h 2324404"/>
                  <a:gd name="connsiteX1747" fmla="*/ 1349898 w 2324455"/>
                  <a:gd name="connsiteY1747" fmla="*/ 701129 h 2324404"/>
                  <a:gd name="connsiteX1748" fmla="*/ 1394956 w 2324455"/>
                  <a:gd name="connsiteY1748" fmla="*/ 701129 h 2324404"/>
                  <a:gd name="connsiteX1749" fmla="*/ 1394956 w 2324455"/>
                  <a:gd name="connsiteY1749" fmla="*/ 678626 h 2324404"/>
                  <a:gd name="connsiteX1750" fmla="*/ 1402508 w 2324455"/>
                  <a:gd name="connsiteY1750" fmla="*/ 671073 h 2324404"/>
                  <a:gd name="connsiteX1751" fmla="*/ 1409958 w 2324455"/>
                  <a:gd name="connsiteY1751" fmla="*/ 678626 h 2324404"/>
                  <a:gd name="connsiteX1752" fmla="*/ 1409958 w 2324455"/>
                  <a:gd name="connsiteY1752" fmla="*/ 753637 h 2324404"/>
                  <a:gd name="connsiteX1753" fmla="*/ 1454913 w 2324455"/>
                  <a:gd name="connsiteY1753" fmla="*/ 753637 h 2324404"/>
                  <a:gd name="connsiteX1754" fmla="*/ 1454913 w 2324455"/>
                  <a:gd name="connsiteY1754" fmla="*/ 731185 h 2324404"/>
                  <a:gd name="connsiteX1755" fmla="*/ 1462414 w 2324455"/>
                  <a:gd name="connsiteY1755" fmla="*/ 723632 h 2324404"/>
                  <a:gd name="connsiteX1756" fmla="*/ 1469915 w 2324455"/>
                  <a:gd name="connsiteY1756" fmla="*/ 730311 h 2324404"/>
                  <a:gd name="connsiteX1757" fmla="*/ 1469915 w 2324455"/>
                  <a:gd name="connsiteY1757" fmla="*/ 772338 h 2324404"/>
                  <a:gd name="connsiteX1758" fmla="*/ 1484866 w 2324455"/>
                  <a:gd name="connsiteY1758" fmla="*/ 772338 h 2324404"/>
                  <a:gd name="connsiteX1759" fmla="*/ 900040 w 2324455"/>
                  <a:gd name="connsiteY1759" fmla="*/ 678626 h 2324404"/>
                  <a:gd name="connsiteX1760" fmla="*/ 900040 w 2324455"/>
                  <a:gd name="connsiteY1760" fmla="*/ 738634 h 2324404"/>
                  <a:gd name="connsiteX1761" fmla="*/ 885089 w 2324455"/>
                  <a:gd name="connsiteY1761" fmla="*/ 738634 h 2324404"/>
                  <a:gd name="connsiteX1762" fmla="*/ 885089 w 2324455"/>
                  <a:gd name="connsiteY1762" fmla="*/ 731185 h 2324404"/>
                  <a:gd name="connsiteX1763" fmla="*/ 862586 w 2324455"/>
                  <a:gd name="connsiteY1763" fmla="*/ 708579 h 2324404"/>
                  <a:gd name="connsiteX1764" fmla="*/ 855033 w 2324455"/>
                  <a:gd name="connsiteY1764" fmla="*/ 709863 h 2324404"/>
                  <a:gd name="connsiteX1765" fmla="*/ 855033 w 2324455"/>
                  <a:gd name="connsiteY1765" fmla="*/ 667426 h 2324404"/>
                  <a:gd name="connsiteX1766" fmla="*/ 877537 w 2324455"/>
                  <a:gd name="connsiteY1766" fmla="*/ 667426 h 2324404"/>
                  <a:gd name="connsiteX1767" fmla="*/ 1162474 w 2324455"/>
                  <a:gd name="connsiteY1767" fmla="*/ 417887 h 2324404"/>
                  <a:gd name="connsiteX1768" fmla="*/ 1447361 w 2324455"/>
                  <a:gd name="connsiteY1768" fmla="*/ 667426 h 2324404"/>
                  <a:gd name="connsiteX1769" fmla="*/ 1469915 w 2324455"/>
                  <a:gd name="connsiteY1769" fmla="*/ 667426 h 2324404"/>
                  <a:gd name="connsiteX1770" fmla="*/ 1469915 w 2324455"/>
                  <a:gd name="connsiteY1770" fmla="*/ 709863 h 2324404"/>
                  <a:gd name="connsiteX1771" fmla="*/ 1462414 w 2324455"/>
                  <a:gd name="connsiteY1771" fmla="*/ 708579 h 2324404"/>
                  <a:gd name="connsiteX1772" fmla="*/ 1439962 w 2324455"/>
                  <a:gd name="connsiteY1772" fmla="*/ 731185 h 2324404"/>
                  <a:gd name="connsiteX1773" fmla="*/ 1439962 w 2324455"/>
                  <a:gd name="connsiteY1773" fmla="*/ 738634 h 2324404"/>
                  <a:gd name="connsiteX1774" fmla="*/ 1424960 w 2324455"/>
                  <a:gd name="connsiteY1774" fmla="*/ 738634 h 2324404"/>
                  <a:gd name="connsiteX1775" fmla="*/ 1424960 w 2324455"/>
                  <a:gd name="connsiteY1775" fmla="*/ 678626 h 2324404"/>
                  <a:gd name="connsiteX1776" fmla="*/ 1402508 w 2324455"/>
                  <a:gd name="connsiteY1776" fmla="*/ 656123 h 2324404"/>
                  <a:gd name="connsiteX1777" fmla="*/ 1380005 w 2324455"/>
                  <a:gd name="connsiteY1777" fmla="*/ 678626 h 2324404"/>
                  <a:gd name="connsiteX1778" fmla="*/ 1380005 w 2324455"/>
                  <a:gd name="connsiteY1778" fmla="*/ 686076 h 2324404"/>
                  <a:gd name="connsiteX1779" fmla="*/ 1364900 w 2324455"/>
                  <a:gd name="connsiteY1779" fmla="*/ 686076 h 2324404"/>
                  <a:gd name="connsiteX1780" fmla="*/ 1364900 w 2324455"/>
                  <a:gd name="connsiteY1780" fmla="*/ 626170 h 2324404"/>
                  <a:gd name="connsiteX1781" fmla="*/ 1342551 w 2324455"/>
                  <a:gd name="connsiteY1781" fmla="*/ 603667 h 2324404"/>
                  <a:gd name="connsiteX1782" fmla="*/ 1319945 w 2324455"/>
                  <a:gd name="connsiteY1782" fmla="*/ 626170 h 2324404"/>
                  <a:gd name="connsiteX1783" fmla="*/ 1319945 w 2324455"/>
                  <a:gd name="connsiteY1783" fmla="*/ 633620 h 2324404"/>
                  <a:gd name="connsiteX1784" fmla="*/ 1304943 w 2324455"/>
                  <a:gd name="connsiteY1784" fmla="*/ 633620 h 2324404"/>
                  <a:gd name="connsiteX1785" fmla="*/ 1304943 w 2324455"/>
                  <a:gd name="connsiteY1785" fmla="*/ 573662 h 2324404"/>
                  <a:gd name="connsiteX1786" fmla="*/ 1282440 w 2324455"/>
                  <a:gd name="connsiteY1786" fmla="*/ 551159 h 2324404"/>
                  <a:gd name="connsiteX1787" fmla="*/ 1259988 w 2324455"/>
                  <a:gd name="connsiteY1787" fmla="*/ 573662 h 2324404"/>
                  <a:gd name="connsiteX1788" fmla="*/ 1259988 w 2324455"/>
                  <a:gd name="connsiteY1788" fmla="*/ 581112 h 2324404"/>
                  <a:gd name="connsiteX1789" fmla="*/ 1244986 w 2324455"/>
                  <a:gd name="connsiteY1789" fmla="*/ 581112 h 2324404"/>
                  <a:gd name="connsiteX1790" fmla="*/ 1244986 w 2324455"/>
                  <a:gd name="connsiteY1790" fmla="*/ 521155 h 2324404"/>
                  <a:gd name="connsiteX1791" fmla="*/ 1222483 w 2324455"/>
                  <a:gd name="connsiteY1791" fmla="*/ 498652 h 2324404"/>
                  <a:gd name="connsiteX1792" fmla="*/ 1200031 w 2324455"/>
                  <a:gd name="connsiteY1792" fmla="*/ 521155 h 2324404"/>
                  <a:gd name="connsiteX1793" fmla="*/ 1200031 w 2324455"/>
                  <a:gd name="connsiteY1793" fmla="*/ 528707 h 2324404"/>
                  <a:gd name="connsiteX1794" fmla="*/ 1184926 w 2324455"/>
                  <a:gd name="connsiteY1794" fmla="*/ 528707 h 2324404"/>
                  <a:gd name="connsiteX1795" fmla="*/ 1184926 w 2324455"/>
                  <a:gd name="connsiteY1795" fmla="*/ 468699 h 2324404"/>
                  <a:gd name="connsiteX1796" fmla="*/ 1162526 w 2324455"/>
                  <a:gd name="connsiteY1796" fmla="*/ 446247 h 2324404"/>
                  <a:gd name="connsiteX1797" fmla="*/ 1140023 w 2324455"/>
                  <a:gd name="connsiteY1797" fmla="*/ 468699 h 2324404"/>
                  <a:gd name="connsiteX1798" fmla="*/ 1140023 w 2324455"/>
                  <a:gd name="connsiteY1798" fmla="*/ 528707 h 2324404"/>
                  <a:gd name="connsiteX1799" fmla="*/ 1125072 w 2324455"/>
                  <a:gd name="connsiteY1799" fmla="*/ 528707 h 2324404"/>
                  <a:gd name="connsiteX1800" fmla="*/ 1125072 w 2324455"/>
                  <a:gd name="connsiteY1800" fmla="*/ 521155 h 2324404"/>
                  <a:gd name="connsiteX1801" fmla="*/ 1102517 w 2324455"/>
                  <a:gd name="connsiteY1801" fmla="*/ 498652 h 2324404"/>
                  <a:gd name="connsiteX1802" fmla="*/ 1080065 w 2324455"/>
                  <a:gd name="connsiteY1802" fmla="*/ 521155 h 2324404"/>
                  <a:gd name="connsiteX1803" fmla="*/ 1080065 w 2324455"/>
                  <a:gd name="connsiteY1803" fmla="*/ 581112 h 2324404"/>
                  <a:gd name="connsiteX1804" fmla="*/ 1065012 w 2324455"/>
                  <a:gd name="connsiteY1804" fmla="*/ 581112 h 2324404"/>
                  <a:gd name="connsiteX1805" fmla="*/ 1065012 w 2324455"/>
                  <a:gd name="connsiteY1805" fmla="*/ 573662 h 2324404"/>
                  <a:gd name="connsiteX1806" fmla="*/ 1042560 w 2324455"/>
                  <a:gd name="connsiteY1806" fmla="*/ 551159 h 2324404"/>
                  <a:gd name="connsiteX1807" fmla="*/ 1020057 w 2324455"/>
                  <a:gd name="connsiteY1807" fmla="*/ 573662 h 2324404"/>
                  <a:gd name="connsiteX1808" fmla="*/ 1020057 w 2324455"/>
                  <a:gd name="connsiteY1808" fmla="*/ 633620 h 2324404"/>
                  <a:gd name="connsiteX1809" fmla="*/ 1005055 w 2324455"/>
                  <a:gd name="connsiteY1809" fmla="*/ 633620 h 2324404"/>
                  <a:gd name="connsiteX1810" fmla="*/ 1005055 w 2324455"/>
                  <a:gd name="connsiteY1810" fmla="*/ 626170 h 2324404"/>
                  <a:gd name="connsiteX1811" fmla="*/ 982552 w 2324455"/>
                  <a:gd name="connsiteY1811" fmla="*/ 603667 h 2324404"/>
                  <a:gd name="connsiteX1812" fmla="*/ 960100 w 2324455"/>
                  <a:gd name="connsiteY1812" fmla="*/ 626170 h 2324404"/>
                  <a:gd name="connsiteX1813" fmla="*/ 960100 w 2324455"/>
                  <a:gd name="connsiteY1813" fmla="*/ 686076 h 2324404"/>
                  <a:gd name="connsiteX1814" fmla="*/ 945046 w 2324455"/>
                  <a:gd name="connsiteY1814" fmla="*/ 686076 h 2324404"/>
                  <a:gd name="connsiteX1815" fmla="*/ 945046 w 2324455"/>
                  <a:gd name="connsiteY1815" fmla="*/ 678626 h 2324404"/>
                  <a:gd name="connsiteX1816" fmla="*/ 922543 w 2324455"/>
                  <a:gd name="connsiteY1816" fmla="*/ 656123 h 2324404"/>
                  <a:gd name="connsiteX1817" fmla="*/ 900040 w 2324455"/>
                  <a:gd name="connsiteY1817" fmla="*/ 678626 h 2324404"/>
                  <a:gd name="connsiteX1818" fmla="*/ 1387403 w 2324455"/>
                  <a:gd name="connsiteY1818" fmla="*/ 1604596 h 2324404"/>
                  <a:gd name="connsiteX1819" fmla="*/ 1387403 w 2324455"/>
                  <a:gd name="connsiteY1819" fmla="*/ 1874532 h 2324404"/>
                  <a:gd name="connsiteX1820" fmla="*/ 1364900 w 2324455"/>
                  <a:gd name="connsiteY1820" fmla="*/ 1874532 h 2324404"/>
                  <a:gd name="connsiteX1821" fmla="*/ 1364900 w 2324455"/>
                  <a:gd name="connsiteY1821" fmla="*/ 1604596 h 2324404"/>
                  <a:gd name="connsiteX1822" fmla="*/ 1387403 w 2324455"/>
                  <a:gd name="connsiteY1822" fmla="*/ 1604596 h 2324404"/>
                  <a:gd name="connsiteX1823" fmla="*/ 1350669 w 2324455"/>
                  <a:gd name="connsiteY1823" fmla="*/ 1589697 h 2324404"/>
                  <a:gd name="connsiteX1824" fmla="*/ 1297442 w 2324455"/>
                  <a:gd name="connsiteY1824" fmla="*/ 1544742 h 2324404"/>
                  <a:gd name="connsiteX1825" fmla="*/ 1484866 w 2324455"/>
                  <a:gd name="connsiteY1825" fmla="*/ 1544742 h 2324404"/>
                  <a:gd name="connsiteX1826" fmla="*/ 1484866 w 2324455"/>
                  <a:gd name="connsiteY1826" fmla="*/ 1664605 h 2324404"/>
                  <a:gd name="connsiteX1827" fmla="*/ 1402457 w 2324455"/>
                  <a:gd name="connsiteY1827" fmla="*/ 1664605 h 2324404"/>
                  <a:gd name="connsiteX1828" fmla="*/ 1402457 w 2324455"/>
                  <a:gd name="connsiteY1828" fmla="*/ 1589697 h 2324404"/>
                  <a:gd name="connsiteX1829" fmla="*/ 1350669 w 2324455"/>
                  <a:gd name="connsiteY1829" fmla="*/ 1589697 h 2324404"/>
                  <a:gd name="connsiteX1830" fmla="*/ 1270726 w 2324455"/>
                  <a:gd name="connsiteY1830" fmla="*/ 1776196 h 2324404"/>
                  <a:gd name="connsiteX1831" fmla="*/ 1270726 w 2324455"/>
                  <a:gd name="connsiteY1831" fmla="*/ 1732166 h 2324404"/>
                  <a:gd name="connsiteX1832" fmla="*/ 1259937 w 2324455"/>
                  <a:gd name="connsiteY1832" fmla="*/ 1732166 h 2324404"/>
                  <a:gd name="connsiteX1833" fmla="*/ 1259937 w 2324455"/>
                  <a:gd name="connsiteY1833" fmla="*/ 1544742 h 2324404"/>
                  <a:gd name="connsiteX1834" fmla="*/ 1282389 w 2324455"/>
                  <a:gd name="connsiteY1834" fmla="*/ 1544742 h 2324404"/>
                  <a:gd name="connsiteX1835" fmla="*/ 1282389 w 2324455"/>
                  <a:gd name="connsiteY1835" fmla="*/ 1829577 h 2324404"/>
                  <a:gd name="connsiteX1836" fmla="*/ 1259937 w 2324455"/>
                  <a:gd name="connsiteY1836" fmla="*/ 1829577 h 2324404"/>
                  <a:gd name="connsiteX1837" fmla="*/ 1259937 w 2324455"/>
                  <a:gd name="connsiteY1837" fmla="*/ 1778508 h 2324404"/>
                  <a:gd name="connsiteX1838" fmla="*/ 1270726 w 2324455"/>
                  <a:gd name="connsiteY1838" fmla="*/ 1776196 h 2324404"/>
                  <a:gd name="connsiteX1839" fmla="*/ 1170078 w 2324455"/>
                  <a:gd name="connsiteY1839" fmla="*/ 1655203 h 2324404"/>
                  <a:gd name="connsiteX1840" fmla="*/ 1199723 w 2324455"/>
                  <a:gd name="connsiteY1840" fmla="*/ 1670153 h 2324404"/>
                  <a:gd name="connsiteX1841" fmla="*/ 1196692 w 2324455"/>
                  <a:gd name="connsiteY1841" fmla="*/ 1717112 h 2324404"/>
                  <a:gd name="connsiteX1842" fmla="*/ 1128206 w 2324455"/>
                  <a:gd name="connsiteY1842" fmla="*/ 1717112 h 2324404"/>
                  <a:gd name="connsiteX1843" fmla="*/ 1125123 w 2324455"/>
                  <a:gd name="connsiteY1843" fmla="*/ 1670153 h 2324404"/>
                  <a:gd name="connsiteX1844" fmla="*/ 1154819 w 2324455"/>
                  <a:gd name="connsiteY1844" fmla="*/ 1655203 h 2324404"/>
                  <a:gd name="connsiteX1845" fmla="*/ 1141101 w 2324455"/>
                  <a:gd name="connsiteY1845" fmla="*/ 1623606 h 2324404"/>
                  <a:gd name="connsiteX1846" fmla="*/ 1162474 w 2324455"/>
                  <a:gd name="connsiteY1846" fmla="*/ 1607319 h 2324404"/>
                  <a:gd name="connsiteX1847" fmla="*/ 1183796 w 2324455"/>
                  <a:gd name="connsiteY1847" fmla="*/ 1623606 h 2324404"/>
                  <a:gd name="connsiteX1848" fmla="*/ 1170078 w 2324455"/>
                  <a:gd name="connsiteY1848" fmla="*/ 1655203 h 2324404"/>
                  <a:gd name="connsiteX1849" fmla="*/ 1095427 w 2324455"/>
                  <a:gd name="connsiteY1849" fmla="*/ 1717112 h 2324404"/>
                  <a:gd name="connsiteX1850" fmla="*/ 1095427 w 2324455"/>
                  <a:gd name="connsiteY1850" fmla="*/ 1732166 h 2324404"/>
                  <a:gd name="connsiteX1851" fmla="*/ 1079911 w 2324455"/>
                  <a:gd name="connsiteY1851" fmla="*/ 1732166 h 2324404"/>
                  <a:gd name="connsiteX1852" fmla="*/ 1079911 w 2324455"/>
                  <a:gd name="connsiteY1852" fmla="*/ 1582247 h 2324404"/>
                  <a:gd name="connsiteX1853" fmla="*/ 1244986 w 2324455"/>
                  <a:gd name="connsiteY1853" fmla="*/ 1582247 h 2324404"/>
                  <a:gd name="connsiteX1854" fmla="*/ 1244986 w 2324455"/>
                  <a:gd name="connsiteY1854" fmla="*/ 1732166 h 2324404"/>
                  <a:gd name="connsiteX1855" fmla="*/ 1229470 w 2324455"/>
                  <a:gd name="connsiteY1855" fmla="*/ 1732166 h 2324404"/>
                  <a:gd name="connsiteX1856" fmla="*/ 1229470 w 2324455"/>
                  <a:gd name="connsiteY1856" fmla="*/ 1717112 h 2324404"/>
                  <a:gd name="connsiteX1857" fmla="*/ 1210717 w 2324455"/>
                  <a:gd name="connsiteY1857" fmla="*/ 1717112 h 2324404"/>
                  <a:gd name="connsiteX1858" fmla="*/ 1214365 w 2324455"/>
                  <a:gd name="connsiteY1858" fmla="*/ 1661830 h 2324404"/>
                  <a:gd name="connsiteX1859" fmla="*/ 1188266 w 2324455"/>
                  <a:gd name="connsiteY1859" fmla="*/ 1648678 h 2324404"/>
                  <a:gd name="connsiteX1860" fmla="*/ 1201059 w 2324455"/>
                  <a:gd name="connsiteY1860" fmla="*/ 1619084 h 2324404"/>
                  <a:gd name="connsiteX1861" fmla="*/ 1162474 w 2324455"/>
                  <a:gd name="connsiteY1861" fmla="*/ 1589697 h 2324404"/>
                  <a:gd name="connsiteX1862" fmla="*/ 1123890 w 2324455"/>
                  <a:gd name="connsiteY1862" fmla="*/ 1619084 h 2324404"/>
                  <a:gd name="connsiteX1863" fmla="*/ 1136632 w 2324455"/>
                  <a:gd name="connsiteY1863" fmla="*/ 1648678 h 2324404"/>
                  <a:gd name="connsiteX1864" fmla="*/ 1110532 w 2324455"/>
                  <a:gd name="connsiteY1864" fmla="*/ 1661830 h 2324404"/>
                  <a:gd name="connsiteX1865" fmla="*/ 1114128 w 2324455"/>
                  <a:gd name="connsiteY1865" fmla="*/ 1717112 h 2324404"/>
                  <a:gd name="connsiteX1866" fmla="*/ 1095427 w 2324455"/>
                  <a:gd name="connsiteY1866" fmla="*/ 1717112 h 2324404"/>
                  <a:gd name="connsiteX1867" fmla="*/ 1244986 w 2324455"/>
                  <a:gd name="connsiteY1867" fmla="*/ 1544742 h 2324404"/>
                  <a:gd name="connsiteX1868" fmla="*/ 1244986 w 2324455"/>
                  <a:gd name="connsiteY1868" fmla="*/ 1567091 h 2324404"/>
                  <a:gd name="connsiteX1869" fmla="*/ 1079911 w 2324455"/>
                  <a:gd name="connsiteY1869" fmla="*/ 1567091 h 2324404"/>
                  <a:gd name="connsiteX1870" fmla="*/ 1079911 w 2324455"/>
                  <a:gd name="connsiteY1870" fmla="*/ 1544742 h 2324404"/>
                  <a:gd name="connsiteX1871" fmla="*/ 1244986 w 2324455"/>
                  <a:gd name="connsiteY1871" fmla="*/ 1544742 h 2324404"/>
                  <a:gd name="connsiteX1872" fmla="*/ 1222431 w 2324455"/>
                  <a:gd name="connsiteY1872" fmla="*/ 1529637 h 2324404"/>
                  <a:gd name="connsiteX1873" fmla="*/ 1207429 w 2324455"/>
                  <a:gd name="connsiteY1873" fmla="*/ 1529637 h 2324404"/>
                  <a:gd name="connsiteX1874" fmla="*/ 1207429 w 2324455"/>
                  <a:gd name="connsiteY1874" fmla="*/ 1409671 h 2324404"/>
                  <a:gd name="connsiteX1875" fmla="*/ 1222431 w 2324455"/>
                  <a:gd name="connsiteY1875" fmla="*/ 1409671 h 2324404"/>
                  <a:gd name="connsiteX1876" fmla="*/ 1222431 w 2324455"/>
                  <a:gd name="connsiteY1876" fmla="*/ 1529637 h 2324404"/>
                  <a:gd name="connsiteX1877" fmla="*/ 1139971 w 2324455"/>
                  <a:gd name="connsiteY1877" fmla="*/ 1409671 h 2324404"/>
                  <a:gd name="connsiteX1878" fmla="*/ 1139971 w 2324455"/>
                  <a:gd name="connsiteY1878" fmla="*/ 1394669 h 2324404"/>
                  <a:gd name="connsiteX1879" fmla="*/ 1132470 w 2324455"/>
                  <a:gd name="connsiteY1879" fmla="*/ 1394669 h 2324404"/>
                  <a:gd name="connsiteX1880" fmla="*/ 1162474 w 2324455"/>
                  <a:gd name="connsiteY1880" fmla="*/ 1364768 h 2324404"/>
                  <a:gd name="connsiteX1881" fmla="*/ 1192479 w 2324455"/>
                  <a:gd name="connsiteY1881" fmla="*/ 1394669 h 2324404"/>
                  <a:gd name="connsiteX1882" fmla="*/ 1184926 w 2324455"/>
                  <a:gd name="connsiteY1882" fmla="*/ 1394669 h 2324404"/>
                  <a:gd name="connsiteX1883" fmla="*/ 1184926 w 2324455"/>
                  <a:gd name="connsiteY1883" fmla="*/ 1409671 h 2324404"/>
                  <a:gd name="connsiteX1884" fmla="*/ 1192479 w 2324455"/>
                  <a:gd name="connsiteY1884" fmla="*/ 1409671 h 2324404"/>
                  <a:gd name="connsiteX1885" fmla="*/ 1192479 w 2324455"/>
                  <a:gd name="connsiteY1885" fmla="*/ 1529637 h 2324404"/>
                  <a:gd name="connsiteX1886" fmla="*/ 1132470 w 2324455"/>
                  <a:gd name="connsiteY1886" fmla="*/ 1529637 h 2324404"/>
                  <a:gd name="connsiteX1887" fmla="*/ 1132470 w 2324455"/>
                  <a:gd name="connsiteY1887" fmla="*/ 1409671 h 2324404"/>
                  <a:gd name="connsiteX1888" fmla="*/ 1139971 w 2324455"/>
                  <a:gd name="connsiteY1888" fmla="*/ 1409671 h 2324404"/>
                  <a:gd name="connsiteX1889" fmla="*/ 1117417 w 2324455"/>
                  <a:gd name="connsiteY1889" fmla="*/ 1409671 h 2324404"/>
                  <a:gd name="connsiteX1890" fmla="*/ 1117417 w 2324455"/>
                  <a:gd name="connsiteY1890" fmla="*/ 1529637 h 2324404"/>
                  <a:gd name="connsiteX1891" fmla="*/ 1102466 w 2324455"/>
                  <a:gd name="connsiteY1891" fmla="*/ 1529637 h 2324404"/>
                  <a:gd name="connsiteX1892" fmla="*/ 1102466 w 2324455"/>
                  <a:gd name="connsiteY1892" fmla="*/ 1409671 h 2324404"/>
                  <a:gd name="connsiteX1893" fmla="*/ 1117417 w 2324455"/>
                  <a:gd name="connsiteY1893" fmla="*/ 1409671 h 2324404"/>
                  <a:gd name="connsiteX1894" fmla="*/ 1094965 w 2324455"/>
                  <a:gd name="connsiteY1894" fmla="*/ 1394669 h 2324404"/>
                  <a:gd name="connsiteX1895" fmla="*/ 1094965 w 2324455"/>
                  <a:gd name="connsiteY1895" fmla="*/ 1357215 h 2324404"/>
                  <a:gd name="connsiteX1896" fmla="*/ 1162474 w 2324455"/>
                  <a:gd name="connsiteY1896" fmla="*/ 1307071 h 2324404"/>
                  <a:gd name="connsiteX1897" fmla="*/ 1229933 w 2324455"/>
                  <a:gd name="connsiteY1897" fmla="*/ 1357215 h 2324404"/>
                  <a:gd name="connsiteX1898" fmla="*/ 1229933 w 2324455"/>
                  <a:gd name="connsiteY1898" fmla="*/ 1394669 h 2324404"/>
                  <a:gd name="connsiteX1899" fmla="*/ 1207429 w 2324455"/>
                  <a:gd name="connsiteY1899" fmla="*/ 1394669 h 2324404"/>
                  <a:gd name="connsiteX1900" fmla="*/ 1162474 w 2324455"/>
                  <a:gd name="connsiteY1900" fmla="*/ 1349714 h 2324404"/>
                  <a:gd name="connsiteX1901" fmla="*/ 1117417 w 2324455"/>
                  <a:gd name="connsiteY1901" fmla="*/ 1394669 h 2324404"/>
                  <a:gd name="connsiteX1902" fmla="*/ 1094965 w 2324455"/>
                  <a:gd name="connsiteY1902" fmla="*/ 1394669 h 2324404"/>
                  <a:gd name="connsiteX1903" fmla="*/ 1244986 w 2324455"/>
                  <a:gd name="connsiteY1903" fmla="*/ 1781796 h 2324404"/>
                  <a:gd name="connsiteX1904" fmla="*/ 1244986 w 2324455"/>
                  <a:gd name="connsiteY1904" fmla="*/ 1829577 h 2324404"/>
                  <a:gd name="connsiteX1905" fmla="*/ 1207018 w 2324455"/>
                  <a:gd name="connsiteY1905" fmla="*/ 1829577 h 2324404"/>
                  <a:gd name="connsiteX1906" fmla="*/ 1207018 w 2324455"/>
                  <a:gd name="connsiteY1906" fmla="*/ 1789862 h 2324404"/>
                  <a:gd name="connsiteX1907" fmla="*/ 1244986 w 2324455"/>
                  <a:gd name="connsiteY1907" fmla="*/ 1781796 h 2324404"/>
                  <a:gd name="connsiteX1908" fmla="*/ 1192941 w 2324455"/>
                  <a:gd name="connsiteY1908" fmla="*/ 1919641 h 2324404"/>
                  <a:gd name="connsiteX1909" fmla="*/ 1132008 w 2324455"/>
                  <a:gd name="connsiteY1909" fmla="*/ 1919641 h 2324404"/>
                  <a:gd name="connsiteX1910" fmla="*/ 1132008 w 2324455"/>
                  <a:gd name="connsiteY1910" fmla="*/ 1791147 h 2324404"/>
                  <a:gd name="connsiteX1911" fmla="*/ 1192941 w 2324455"/>
                  <a:gd name="connsiteY1911" fmla="*/ 1791147 h 2324404"/>
                  <a:gd name="connsiteX1912" fmla="*/ 1192941 w 2324455"/>
                  <a:gd name="connsiteY1912" fmla="*/ 1919641 h 2324404"/>
                  <a:gd name="connsiteX1913" fmla="*/ 1068249 w 2324455"/>
                  <a:gd name="connsiteY1913" fmla="*/ 1764790 h 2324404"/>
                  <a:gd name="connsiteX1914" fmla="*/ 1068249 w 2324455"/>
                  <a:gd name="connsiteY1914" fmla="*/ 1746192 h 2324404"/>
                  <a:gd name="connsiteX1915" fmla="*/ 1109505 w 2324455"/>
                  <a:gd name="connsiteY1915" fmla="*/ 1746192 h 2324404"/>
                  <a:gd name="connsiteX1916" fmla="*/ 1109505 w 2324455"/>
                  <a:gd name="connsiteY1916" fmla="*/ 1731241 h 2324404"/>
                  <a:gd name="connsiteX1917" fmla="*/ 1215393 w 2324455"/>
                  <a:gd name="connsiteY1917" fmla="*/ 1731241 h 2324404"/>
                  <a:gd name="connsiteX1918" fmla="*/ 1215393 w 2324455"/>
                  <a:gd name="connsiteY1918" fmla="*/ 1746192 h 2324404"/>
                  <a:gd name="connsiteX1919" fmla="*/ 1256649 w 2324455"/>
                  <a:gd name="connsiteY1919" fmla="*/ 1746192 h 2324404"/>
                  <a:gd name="connsiteX1920" fmla="*/ 1256649 w 2324455"/>
                  <a:gd name="connsiteY1920" fmla="*/ 1764790 h 2324404"/>
                  <a:gd name="connsiteX1921" fmla="*/ 1199158 w 2324455"/>
                  <a:gd name="connsiteY1921" fmla="*/ 1777172 h 2324404"/>
                  <a:gd name="connsiteX1922" fmla="*/ 1125688 w 2324455"/>
                  <a:gd name="connsiteY1922" fmla="*/ 1777172 h 2324404"/>
                  <a:gd name="connsiteX1923" fmla="*/ 1068249 w 2324455"/>
                  <a:gd name="connsiteY1923" fmla="*/ 1764790 h 2324404"/>
                  <a:gd name="connsiteX1924" fmla="*/ 1079911 w 2324455"/>
                  <a:gd name="connsiteY1924" fmla="*/ 1829577 h 2324404"/>
                  <a:gd name="connsiteX1925" fmla="*/ 1079911 w 2324455"/>
                  <a:gd name="connsiteY1925" fmla="*/ 1781796 h 2324404"/>
                  <a:gd name="connsiteX1926" fmla="*/ 1117879 w 2324455"/>
                  <a:gd name="connsiteY1926" fmla="*/ 1789862 h 2324404"/>
                  <a:gd name="connsiteX1927" fmla="*/ 1117879 w 2324455"/>
                  <a:gd name="connsiteY1927" fmla="*/ 1829577 h 2324404"/>
                  <a:gd name="connsiteX1928" fmla="*/ 1079911 w 2324455"/>
                  <a:gd name="connsiteY1928" fmla="*/ 1829577 h 2324404"/>
                  <a:gd name="connsiteX1929" fmla="*/ 1020005 w 2324455"/>
                  <a:gd name="connsiteY1929" fmla="*/ 1529637 h 2324404"/>
                  <a:gd name="connsiteX1930" fmla="*/ 1020005 w 2324455"/>
                  <a:gd name="connsiteY1930" fmla="*/ 1417172 h 2324404"/>
                  <a:gd name="connsiteX1931" fmla="*/ 952547 w 2324455"/>
                  <a:gd name="connsiteY1931" fmla="*/ 1349714 h 2324404"/>
                  <a:gd name="connsiteX1932" fmla="*/ 885089 w 2324455"/>
                  <a:gd name="connsiteY1932" fmla="*/ 1417172 h 2324404"/>
                  <a:gd name="connsiteX1933" fmla="*/ 885089 w 2324455"/>
                  <a:gd name="connsiteY1933" fmla="*/ 1529637 h 2324404"/>
                  <a:gd name="connsiteX1934" fmla="*/ 840031 w 2324455"/>
                  <a:gd name="connsiteY1934" fmla="*/ 1529637 h 2324404"/>
                  <a:gd name="connsiteX1935" fmla="*/ 840031 w 2324455"/>
                  <a:gd name="connsiteY1935" fmla="*/ 1259701 h 2324404"/>
                  <a:gd name="connsiteX1936" fmla="*/ 1162474 w 2324455"/>
                  <a:gd name="connsiteY1936" fmla="*/ 1259701 h 2324404"/>
                  <a:gd name="connsiteX1937" fmla="*/ 1162474 w 2324455"/>
                  <a:gd name="connsiteY1937" fmla="*/ 1109783 h 2324404"/>
                  <a:gd name="connsiteX1938" fmla="*/ 1132470 w 2324455"/>
                  <a:gd name="connsiteY1938" fmla="*/ 1094781 h 2324404"/>
                  <a:gd name="connsiteX1939" fmla="*/ 1124969 w 2324455"/>
                  <a:gd name="connsiteY1939" fmla="*/ 1095500 h 2324404"/>
                  <a:gd name="connsiteX1940" fmla="*/ 1162474 w 2324455"/>
                  <a:gd name="connsiteY1940" fmla="*/ 1079830 h 2324404"/>
                  <a:gd name="connsiteX1941" fmla="*/ 1199928 w 2324455"/>
                  <a:gd name="connsiteY1941" fmla="*/ 1095500 h 2324404"/>
                  <a:gd name="connsiteX1942" fmla="*/ 1192479 w 2324455"/>
                  <a:gd name="connsiteY1942" fmla="*/ 1094781 h 2324404"/>
                  <a:gd name="connsiteX1943" fmla="*/ 1162474 w 2324455"/>
                  <a:gd name="connsiteY1943" fmla="*/ 1109783 h 2324404"/>
                  <a:gd name="connsiteX1944" fmla="*/ 1162474 w 2324455"/>
                  <a:gd name="connsiteY1944" fmla="*/ 1259701 h 2324404"/>
                  <a:gd name="connsiteX1945" fmla="*/ 1484866 w 2324455"/>
                  <a:gd name="connsiteY1945" fmla="*/ 1259701 h 2324404"/>
                  <a:gd name="connsiteX1946" fmla="*/ 1484866 w 2324455"/>
                  <a:gd name="connsiteY1946" fmla="*/ 1529637 h 2324404"/>
                  <a:gd name="connsiteX1947" fmla="*/ 1439859 w 2324455"/>
                  <a:gd name="connsiteY1947" fmla="*/ 1529637 h 2324404"/>
                  <a:gd name="connsiteX1948" fmla="*/ 1439859 w 2324455"/>
                  <a:gd name="connsiteY1948" fmla="*/ 1417172 h 2324404"/>
                  <a:gd name="connsiteX1949" fmla="*/ 1372401 w 2324455"/>
                  <a:gd name="connsiteY1949" fmla="*/ 1349714 h 2324404"/>
                  <a:gd name="connsiteX1950" fmla="*/ 1304943 w 2324455"/>
                  <a:gd name="connsiteY1950" fmla="*/ 1417172 h 2324404"/>
                  <a:gd name="connsiteX1951" fmla="*/ 1304943 w 2324455"/>
                  <a:gd name="connsiteY1951" fmla="*/ 1529637 h 2324404"/>
                  <a:gd name="connsiteX1952" fmla="*/ 1237485 w 2324455"/>
                  <a:gd name="connsiteY1952" fmla="*/ 1529637 h 2324404"/>
                  <a:gd name="connsiteX1953" fmla="*/ 1237485 w 2324455"/>
                  <a:gd name="connsiteY1953" fmla="*/ 1409671 h 2324404"/>
                  <a:gd name="connsiteX1954" fmla="*/ 1252436 w 2324455"/>
                  <a:gd name="connsiteY1954" fmla="*/ 1409671 h 2324404"/>
                  <a:gd name="connsiteX1955" fmla="*/ 1252436 w 2324455"/>
                  <a:gd name="connsiteY1955" fmla="*/ 1394669 h 2324404"/>
                  <a:gd name="connsiteX1956" fmla="*/ 1244986 w 2324455"/>
                  <a:gd name="connsiteY1956" fmla="*/ 1394669 h 2324404"/>
                  <a:gd name="connsiteX1957" fmla="*/ 1244986 w 2324455"/>
                  <a:gd name="connsiteY1957" fmla="*/ 1364768 h 2324404"/>
                  <a:gd name="connsiteX1958" fmla="*/ 1259937 w 2324455"/>
                  <a:gd name="connsiteY1958" fmla="*/ 1364768 h 2324404"/>
                  <a:gd name="connsiteX1959" fmla="*/ 1259937 w 2324455"/>
                  <a:gd name="connsiteY1959" fmla="*/ 1349714 h 2324404"/>
                  <a:gd name="connsiteX1960" fmla="*/ 1244986 w 2324455"/>
                  <a:gd name="connsiteY1960" fmla="*/ 1349714 h 2324404"/>
                  <a:gd name="connsiteX1961" fmla="*/ 1169975 w 2324455"/>
                  <a:gd name="connsiteY1961" fmla="*/ 1292429 h 2324404"/>
                  <a:gd name="connsiteX1962" fmla="*/ 1169975 w 2324455"/>
                  <a:gd name="connsiteY1962" fmla="*/ 1274806 h 2324404"/>
                  <a:gd name="connsiteX1963" fmla="*/ 1154973 w 2324455"/>
                  <a:gd name="connsiteY1963" fmla="*/ 1274806 h 2324404"/>
                  <a:gd name="connsiteX1964" fmla="*/ 1154973 w 2324455"/>
                  <a:gd name="connsiteY1964" fmla="*/ 1292429 h 2324404"/>
                  <a:gd name="connsiteX1965" fmla="*/ 1079911 w 2324455"/>
                  <a:gd name="connsiteY1965" fmla="*/ 1349714 h 2324404"/>
                  <a:gd name="connsiteX1966" fmla="*/ 1064961 w 2324455"/>
                  <a:gd name="connsiteY1966" fmla="*/ 1349714 h 2324404"/>
                  <a:gd name="connsiteX1967" fmla="*/ 1064961 w 2324455"/>
                  <a:gd name="connsiteY1967" fmla="*/ 1364768 h 2324404"/>
                  <a:gd name="connsiteX1968" fmla="*/ 1079911 w 2324455"/>
                  <a:gd name="connsiteY1968" fmla="*/ 1364768 h 2324404"/>
                  <a:gd name="connsiteX1969" fmla="*/ 1079911 w 2324455"/>
                  <a:gd name="connsiteY1969" fmla="*/ 1394669 h 2324404"/>
                  <a:gd name="connsiteX1970" fmla="*/ 1072513 w 2324455"/>
                  <a:gd name="connsiteY1970" fmla="*/ 1394669 h 2324404"/>
                  <a:gd name="connsiteX1971" fmla="*/ 1072513 w 2324455"/>
                  <a:gd name="connsiteY1971" fmla="*/ 1409671 h 2324404"/>
                  <a:gd name="connsiteX1972" fmla="*/ 1087464 w 2324455"/>
                  <a:gd name="connsiteY1972" fmla="*/ 1409671 h 2324404"/>
                  <a:gd name="connsiteX1973" fmla="*/ 1087464 w 2324455"/>
                  <a:gd name="connsiteY1973" fmla="*/ 1529637 h 2324404"/>
                  <a:gd name="connsiteX1974" fmla="*/ 1020005 w 2324455"/>
                  <a:gd name="connsiteY1974" fmla="*/ 1529637 h 2324404"/>
                  <a:gd name="connsiteX1975" fmla="*/ 1054171 w 2324455"/>
                  <a:gd name="connsiteY1975" fmla="*/ 1732166 h 2324404"/>
                  <a:gd name="connsiteX1976" fmla="*/ 1054171 w 2324455"/>
                  <a:gd name="connsiteY1976" fmla="*/ 1776196 h 2324404"/>
                  <a:gd name="connsiteX1977" fmla="*/ 1064961 w 2324455"/>
                  <a:gd name="connsiteY1977" fmla="*/ 1778508 h 2324404"/>
                  <a:gd name="connsiteX1978" fmla="*/ 1064961 w 2324455"/>
                  <a:gd name="connsiteY1978" fmla="*/ 1829577 h 2324404"/>
                  <a:gd name="connsiteX1979" fmla="*/ 1042457 w 2324455"/>
                  <a:gd name="connsiteY1979" fmla="*/ 1829577 h 2324404"/>
                  <a:gd name="connsiteX1980" fmla="*/ 1042457 w 2324455"/>
                  <a:gd name="connsiteY1980" fmla="*/ 1544742 h 2324404"/>
                  <a:gd name="connsiteX1981" fmla="*/ 1064961 w 2324455"/>
                  <a:gd name="connsiteY1981" fmla="*/ 1544742 h 2324404"/>
                  <a:gd name="connsiteX1982" fmla="*/ 1064961 w 2324455"/>
                  <a:gd name="connsiteY1982" fmla="*/ 1732166 h 2324404"/>
                  <a:gd name="connsiteX1983" fmla="*/ 1054171 w 2324455"/>
                  <a:gd name="connsiteY1983" fmla="*/ 1732166 h 2324404"/>
                  <a:gd name="connsiteX1984" fmla="*/ 959997 w 2324455"/>
                  <a:gd name="connsiteY1984" fmla="*/ 1604596 h 2324404"/>
                  <a:gd name="connsiteX1985" fmla="*/ 959997 w 2324455"/>
                  <a:gd name="connsiteY1985" fmla="*/ 1874532 h 2324404"/>
                  <a:gd name="connsiteX1986" fmla="*/ 937494 w 2324455"/>
                  <a:gd name="connsiteY1986" fmla="*/ 1874532 h 2324404"/>
                  <a:gd name="connsiteX1987" fmla="*/ 937494 w 2324455"/>
                  <a:gd name="connsiteY1987" fmla="*/ 1662447 h 2324404"/>
                  <a:gd name="connsiteX1988" fmla="*/ 937545 w 2324455"/>
                  <a:gd name="connsiteY1988" fmla="*/ 1662447 h 2324404"/>
                  <a:gd name="connsiteX1989" fmla="*/ 937545 w 2324455"/>
                  <a:gd name="connsiteY1989" fmla="*/ 1604596 h 2324404"/>
                  <a:gd name="connsiteX1990" fmla="*/ 959997 w 2324455"/>
                  <a:gd name="connsiteY1990" fmla="*/ 1604596 h 2324404"/>
                  <a:gd name="connsiteX1991" fmla="*/ 922492 w 2324455"/>
                  <a:gd name="connsiteY1991" fmla="*/ 1589697 h 2324404"/>
                  <a:gd name="connsiteX1992" fmla="*/ 922492 w 2324455"/>
                  <a:gd name="connsiteY1992" fmla="*/ 1664605 h 2324404"/>
                  <a:gd name="connsiteX1993" fmla="*/ 840031 w 2324455"/>
                  <a:gd name="connsiteY1993" fmla="*/ 1664605 h 2324404"/>
                  <a:gd name="connsiteX1994" fmla="*/ 840031 w 2324455"/>
                  <a:gd name="connsiteY1994" fmla="*/ 1544742 h 2324404"/>
                  <a:gd name="connsiteX1995" fmla="*/ 1027404 w 2324455"/>
                  <a:gd name="connsiteY1995" fmla="*/ 1544742 h 2324404"/>
                  <a:gd name="connsiteX1996" fmla="*/ 974229 w 2324455"/>
                  <a:gd name="connsiteY1996" fmla="*/ 1589697 h 2324404"/>
                  <a:gd name="connsiteX1997" fmla="*/ 922492 w 2324455"/>
                  <a:gd name="connsiteY1997" fmla="*/ 1589697 h 2324404"/>
                  <a:gd name="connsiteX1998" fmla="*/ 413704 w 2324455"/>
                  <a:gd name="connsiteY1998" fmla="*/ 704931 h 2324404"/>
                  <a:gd name="connsiteX1999" fmla="*/ 772522 w 2324455"/>
                  <a:gd name="connsiteY1999" fmla="*/ 704931 h 2324404"/>
                  <a:gd name="connsiteX2000" fmla="*/ 772522 w 2324455"/>
                  <a:gd name="connsiteY2000" fmla="*/ 757336 h 2324404"/>
                  <a:gd name="connsiteX2001" fmla="*/ 757571 w 2324455"/>
                  <a:gd name="connsiteY2001" fmla="*/ 757336 h 2324404"/>
                  <a:gd name="connsiteX2002" fmla="*/ 757571 w 2324455"/>
                  <a:gd name="connsiteY2002" fmla="*/ 742385 h 2324404"/>
                  <a:gd name="connsiteX2003" fmla="*/ 735068 w 2324455"/>
                  <a:gd name="connsiteY2003" fmla="*/ 719882 h 2324404"/>
                  <a:gd name="connsiteX2004" fmla="*/ 712565 w 2324455"/>
                  <a:gd name="connsiteY2004" fmla="*/ 742385 h 2324404"/>
                  <a:gd name="connsiteX2005" fmla="*/ 712565 w 2324455"/>
                  <a:gd name="connsiteY2005" fmla="*/ 757336 h 2324404"/>
                  <a:gd name="connsiteX2006" fmla="*/ 697563 w 2324455"/>
                  <a:gd name="connsiteY2006" fmla="*/ 757336 h 2324404"/>
                  <a:gd name="connsiteX2007" fmla="*/ 697563 w 2324455"/>
                  <a:gd name="connsiteY2007" fmla="*/ 742385 h 2324404"/>
                  <a:gd name="connsiteX2008" fmla="*/ 675059 w 2324455"/>
                  <a:gd name="connsiteY2008" fmla="*/ 719882 h 2324404"/>
                  <a:gd name="connsiteX2009" fmla="*/ 652608 w 2324455"/>
                  <a:gd name="connsiteY2009" fmla="*/ 742385 h 2324404"/>
                  <a:gd name="connsiteX2010" fmla="*/ 652608 w 2324455"/>
                  <a:gd name="connsiteY2010" fmla="*/ 757336 h 2324404"/>
                  <a:gd name="connsiteX2011" fmla="*/ 637605 w 2324455"/>
                  <a:gd name="connsiteY2011" fmla="*/ 757336 h 2324404"/>
                  <a:gd name="connsiteX2012" fmla="*/ 637605 w 2324455"/>
                  <a:gd name="connsiteY2012" fmla="*/ 742385 h 2324404"/>
                  <a:gd name="connsiteX2013" fmla="*/ 615051 w 2324455"/>
                  <a:gd name="connsiteY2013" fmla="*/ 719882 h 2324404"/>
                  <a:gd name="connsiteX2014" fmla="*/ 592599 w 2324455"/>
                  <a:gd name="connsiteY2014" fmla="*/ 742385 h 2324404"/>
                  <a:gd name="connsiteX2015" fmla="*/ 592599 w 2324455"/>
                  <a:gd name="connsiteY2015" fmla="*/ 757336 h 2324404"/>
                  <a:gd name="connsiteX2016" fmla="*/ 577597 w 2324455"/>
                  <a:gd name="connsiteY2016" fmla="*/ 757336 h 2324404"/>
                  <a:gd name="connsiteX2017" fmla="*/ 577597 w 2324455"/>
                  <a:gd name="connsiteY2017" fmla="*/ 742385 h 2324404"/>
                  <a:gd name="connsiteX2018" fmla="*/ 555094 w 2324455"/>
                  <a:gd name="connsiteY2018" fmla="*/ 719882 h 2324404"/>
                  <a:gd name="connsiteX2019" fmla="*/ 532642 w 2324455"/>
                  <a:gd name="connsiteY2019" fmla="*/ 742385 h 2324404"/>
                  <a:gd name="connsiteX2020" fmla="*/ 532642 w 2324455"/>
                  <a:gd name="connsiteY2020" fmla="*/ 757336 h 2324404"/>
                  <a:gd name="connsiteX2021" fmla="*/ 517588 w 2324455"/>
                  <a:gd name="connsiteY2021" fmla="*/ 757336 h 2324404"/>
                  <a:gd name="connsiteX2022" fmla="*/ 517588 w 2324455"/>
                  <a:gd name="connsiteY2022" fmla="*/ 742385 h 2324404"/>
                  <a:gd name="connsiteX2023" fmla="*/ 495137 w 2324455"/>
                  <a:gd name="connsiteY2023" fmla="*/ 719882 h 2324404"/>
                  <a:gd name="connsiteX2024" fmla="*/ 472582 w 2324455"/>
                  <a:gd name="connsiteY2024" fmla="*/ 742385 h 2324404"/>
                  <a:gd name="connsiteX2025" fmla="*/ 472582 w 2324455"/>
                  <a:gd name="connsiteY2025" fmla="*/ 757336 h 2324404"/>
                  <a:gd name="connsiteX2026" fmla="*/ 457683 w 2324455"/>
                  <a:gd name="connsiteY2026" fmla="*/ 757336 h 2324404"/>
                  <a:gd name="connsiteX2027" fmla="*/ 457683 w 2324455"/>
                  <a:gd name="connsiteY2027" fmla="*/ 742385 h 2324404"/>
                  <a:gd name="connsiteX2028" fmla="*/ 435077 w 2324455"/>
                  <a:gd name="connsiteY2028" fmla="*/ 719882 h 2324404"/>
                  <a:gd name="connsiteX2029" fmla="*/ 412676 w 2324455"/>
                  <a:gd name="connsiteY2029" fmla="*/ 742385 h 2324404"/>
                  <a:gd name="connsiteX2030" fmla="*/ 412676 w 2324455"/>
                  <a:gd name="connsiteY2030" fmla="*/ 757336 h 2324404"/>
                  <a:gd name="connsiteX2031" fmla="*/ 384008 w 2324455"/>
                  <a:gd name="connsiteY2031" fmla="*/ 757336 h 2324404"/>
                  <a:gd name="connsiteX2032" fmla="*/ 413704 w 2324455"/>
                  <a:gd name="connsiteY2032" fmla="*/ 704931 h 2324404"/>
                  <a:gd name="connsiteX2033" fmla="*/ 337614 w 2324455"/>
                  <a:gd name="connsiteY2033" fmla="*/ 959864 h 2324404"/>
                  <a:gd name="connsiteX2034" fmla="*/ 308638 w 2324455"/>
                  <a:gd name="connsiteY2034" fmla="*/ 959864 h 2324404"/>
                  <a:gd name="connsiteX2035" fmla="*/ 337614 w 2324455"/>
                  <a:gd name="connsiteY2035" fmla="*/ 862659 h 2324404"/>
                  <a:gd name="connsiteX2036" fmla="*/ 337614 w 2324455"/>
                  <a:gd name="connsiteY2036" fmla="*/ 959864 h 2324404"/>
                  <a:gd name="connsiteX2037" fmla="*/ 263529 w 2324455"/>
                  <a:gd name="connsiteY2037" fmla="*/ 1161828 h 2324404"/>
                  <a:gd name="connsiteX2038" fmla="*/ 1162474 w 2324455"/>
                  <a:gd name="connsiteY2038" fmla="*/ 2060774 h 2324404"/>
                  <a:gd name="connsiteX2039" fmla="*/ 2061317 w 2324455"/>
                  <a:gd name="connsiteY2039" fmla="*/ 1161828 h 2324404"/>
                  <a:gd name="connsiteX2040" fmla="*/ 1162474 w 2324455"/>
                  <a:gd name="connsiteY2040" fmla="*/ 262985 h 2324404"/>
                  <a:gd name="connsiteX2041" fmla="*/ 263529 w 2324455"/>
                  <a:gd name="connsiteY2041" fmla="*/ 1161828 h 2324404"/>
                  <a:gd name="connsiteX2042" fmla="*/ 348198 w 2324455"/>
                  <a:gd name="connsiteY2042" fmla="*/ 1873093 h 2324404"/>
                  <a:gd name="connsiteX2043" fmla="*/ 344088 w 2324455"/>
                  <a:gd name="connsiteY2043" fmla="*/ 1877152 h 2324404"/>
                  <a:gd name="connsiteX2044" fmla="*/ 352976 w 2324455"/>
                  <a:gd name="connsiteY2044" fmla="*/ 1885732 h 2324404"/>
                  <a:gd name="connsiteX2045" fmla="*/ 359193 w 2324455"/>
                  <a:gd name="connsiteY2045" fmla="*/ 1891537 h 2324404"/>
                  <a:gd name="connsiteX2046" fmla="*/ 375890 w 2324455"/>
                  <a:gd name="connsiteY2046" fmla="*/ 1908441 h 2324404"/>
                  <a:gd name="connsiteX2047" fmla="*/ 384779 w 2324455"/>
                  <a:gd name="connsiteY2047" fmla="*/ 1917688 h 2324404"/>
                  <a:gd name="connsiteX2048" fmla="*/ 388837 w 2324455"/>
                  <a:gd name="connsiteY2048" fmla="*/ 1913630 h 2324404"/>
                  <a:gd name="connsiteX2049" fmla="*/ 379230 w 2324455"/>
                  <a:gd name="connsiteY2049" fmla="*/ 1901710 h 2324404"/>
                  <a:gd name="connsiteX2050" fmla="*/ 377226 w 2324455"/>
                  <a:gd name="connsiteY2050" fmla="*/ 1894620 h 2324404"/>
                  <a:gd name="connsiteX2051" fmla="*/ 380514 w 2324455"/>
                  <a:gd name="connsiteY2051" fmla="*/ 1885526 h 2324404"/>
                  <a:gd name="connsiteX2052" fmla="*/ 391766 w 2324455"/>
                  <a:gd name="connsiteY2052" fmla="*/ 1872168 h 2324404"/>
                  <a:gd name="connsiteX2053" fmla="*/ 445609 w 2324455"/>
                  <a:gd name="connsiteY2053" fmla="*/ 1822384 h 2324404"/>
                  <a:gd name="connsiteX2054" fmla="*/ 461536 w 2324455"/>
                  <a:gd name="connsiteY2054" fmla="*/ 1818120 h 2324404"/>
                  <a:gd name="connsiteX2055" fmla="*/ 476589 w 2324455"/>
                  <a:gd name="connsiteY2055" fmla="*/ 1820997 h 2324404"/>
                  <a:gd name="connsiteX2056" fmla="*/ 499195 w 2324455"/>
                  <a:gd name="connsiteY2056" fmla="*/ 1842832 h 2324404"/>
                  <a:gd name="connsiteX2057" fmla="*/ 502638 w 2324455"/>
                  <a:gd name="connsiteY2057" fmla="*/ 1856344 h 2324404"/>
                  <a:gd name="connsiteX2058" fmla="*/ 498630 w 2324455"/>
                  <a:gd name="connsiteY2058" fmla="*/ 1871449 h 2324404"/>
                  <a:gd name="connsiteX2059" fmla="*/ 485169 w 2324455"/>
                  <a:gd name="connsiteY2059" fmla="*/ 1888866 h 2324404"/>
                  <a:gd name="connsiteX2060" fmla="*/ 437543 w 2324455"/>
                  <a:gd name="connsiteY2060" fmla="*/ 1936698 h 2324404"/>
                  <a:gd name="connsiteX2061" fmla="*/ 430813 w 2324455"/>
                  <a:gd name="connsiteY2061" fmla="*/ 1942349 h 2324404"/>
                  <a:gd name="connsiteX2062" fmla="*/ 425675 w 2324455"/>
                  <a:gd name="connsiteY2062" fmla="*/ 1944045 h 2324404"/>
                  <a:gd name="connsiteX2063" fmla="*/ 419818 w 2324455"/>
                  <a:gd name="connsiteY2063" fmla="*/ 1942195 h 2324404"/>
                  <a:gd name="connsiteX2064" fmla="*/ 409953 w 2324455"/>
                  <a:gd name="connsiteY2064" fmla="*/ 1934643 h 2324404"/>
                  <a:gd name="connsiteX2065" fmla="*/ 405946 w 2324455"/>
                  <a:gd name="connsiteY2065" fmla="*/ 1938753 h 2324404"/>
                  <a:gd name="connsiteX2066" fmla="*/ 416273 w 2324455"/>
                  <a:gd name="connsiteY2066" fmla="*/ 1948772 h 2324404"/>
                  <a:gd name="connsiteX2067" fmla="*/ 441602 w 2324455"/>
                  <a:gd name="connsiteY2067" fmla="*/ 1973998 h 2324404"/>
                  <a:gd name="connsiteX2068" fmla="*/ 451517 w 2324455"/>
                  <a:gd name="connsiteY2068" fmla="*/ 1984119 h 2324404"/>
                  <a:gd name="connsiteX2069" fmla="*/ 455628 w 2324455"/>
                  <a:gd name="connsiteY2069" fmla="*/ 1980009 h 2324404"/>
                  <a:gd name="connsiteX2070" fmla="*/ 447972 w 2324455"/>
                  <a:gd name="connsiteY2070" fmla="*/ 1970196 h 2324404"/>
                  <a:gd name="connsiteX2071" fmla="*/ 446123 w 2324455"/>
                  <a:gd name="connsiteY2071" fmla="*/ 1964544 h 2324404"/>
                  <a:gd name="connsiteX2072" fmla="*/ 447767 w 2324455"/>
                  <a:gd name="connsiteY2072" fmla="*/ 1959253 h 2324404"/>
                  <a:gd name="connsiteX2073" fmla="*/ 453521 w 2324455"/>
                  <a:gd name="connsiteY2073" fmla="*/ 1952573 h 2324404"/>
                  <a:gd name="connsiteX2074" fmla="*/ 506696 w 2324455"/>
                  <a:gd name="connsiteY2074" fmla="*/ 1899193 h 2324404"/>
                  <a:gd name="connsiteX2075" fmla="*/ 517229 w 2324455"/>
                  <a:gd name="connsiteY2075" fmla="*/ 1884293 h 2324404"/>
                  <a:gd name="connsiteX2076" fmla="*/ 520363 w 2324455"/>
                  <a:gd name="connsiteY2076" fmla="*/ 1870010 h 2324404"/>
                  <a:gd name="connsiteX2077" fmla="*/ 518205 w 2324455"/>
                  <a:gd name="connsiteY2077" fmla="*/ 1856601 h 2324404"/>
                  <a:gd name="connsiteX2078" fmla="*/ 512451 w 2324455"/>
                  <a:gd name="connsiteY2078" fmla="*/ 1844990 h 2324404"/>
                  <a:gd name="connsiteX2079" fmla="*/ 505052 w 2324455"/>
                  <a:gd name="connsiteY2079" fmla="*/ 1835074 h 2324404"/>
                  <a:gd name="connsiteX2080" fmla="*/ 483936 w 2324455"/>
                  <a:gd name="connsiteY2080" fmla="*/ 1816578 h 2324404"/>
                  <a:gd name="connsiteX2081" fmla="*/ 466006 w 2324455"/>
                  <a:gd name="connsiteY2081" fmla="*/ 1810105 h 2324404"/>
                  <a:gd name="connsiteX2082" fmla="*/ 445609 w 2324455"/>
                  <a:gd name="connsiteY2082" fmla="*/ 1812365 h 2324404"/>
                  <a:gd name="connsiteX2083" fmla="*/ 423671 w 2324455"/>
                  <a:gd name="connsiteY2083" fmla="*/ 1827008 h 2324404"/>
                  <a:gd name="connsiteX2084" fmla="*/ 385138 w 2324455"/>
                  <a:gd name="connsiteY2084" fmla="*/ 1865592 h 2324404"/>
                  <a:gd name="connsiteX2085" fmla="*/ 364176 w 2324455"/>
                  <a:gd name="connsiteY2085" fmla="*/ 1881930 h 2324404"/>
                  <a:gd name="connsiteX2086" fmla="*/ 358062 w 2324455"/>
                  <a:gd name="connsiteY2086" fmla="*/ 1880902 h 2324404"/>
                  <a:gd name="connsiteX2087" fmla="*/ 348198 w 2324455"/>
                  <a:gd name="connsiteY2087" fmla="*/ 1873093 h 2324404"/>
                  <a:gd name="connsiteX2088" fmla="*/ 232137 w 2324455"/>
                  <a:gd name="connsiteY2088" fmla="*/ 1712539 h 2324404"/>
                  <a:gd name="connsiteX2089" fmla="*/ 227153 w 2324455"/>
                  <a:gd name="connsiteY2089" fmla="*/ 1715879 h 2324404"/>
                  <a:gd name="connsiteX2090" fmla="*/ 233627 w 2324455"/>
                  <a:gd name="connsiteY2090" fmla="*/ 1724921 h 2324404"/>
                  <a:gd name="connsiteX2091" fmla="*/ 250736 w 2324455"/>
                  <a:gd name="connsiteY2091" fmla="*/ 1750096 h 2324404"/>
                  <a:gd name="connsiteX2092" fmla="*/ 257260 w 2324455"/>
                  <a:gd name="connsiteY2092" fmla="*/ 1760269 h 2324404"/>
                  <a:gd name="connsiteX2093" fmla="*/ 262193 w 2324455"/>
                  <a:gd name="connsiteY2093" fmla="*/ 1756827 h 2324404"/>
                  <a:gd name="connsiteX2094" fmla="*/ 255668 w 2324455"/>
                  <a:gd name="connsiteY2094" fmla="*/ 1744393 h 2324404"/>
                  <a:gd name="connsiteX2095" fmla="*/ 255668 w 2324455"/>
                  <a:gd name="connsiteY2095" fmla="*/ 1737612 h 2324404"/>
                  <a:gd name="connsiteX2096" fmla="*/ 261371 w 2324455"/>
                  <a:gd name="connsiteY2096" fmla="*/ 1730110 h 2324404"/>
                  <a:gd name="connsiteX2097" fmla="*/ 275088 w 2324455"/>
                  <a:gd name="connsiteY2097" fmla="*/ 1719835 h 2324404"/>
                  <a:gd name="connsiteX2098" fmla="*/ 331346 w 2324455"/>
                  <a:gd name="connsiteY2098" fmla="*/ 1681970 h 2324404"/>
                  <a:gd name="connsiteX2099" fmla="*/ 332168 w 2324455"/>
                  <a:gd name="connsiteY2099" fmla="*/ 1679710 h 2324404"/>
                  <a:gd name="connsiteX2100" fmla="*/ 297900 w 2324455"/>
                  <a:gd name="connsiteY2100" fmla="*/ 1820175 h 2324404"/>
                  <a:gd name="connsiteX2101" fmla="*/ 314186 w 2324455"/>
                  <a:gd name="connsiteY2101" fmla="*/ 1844168 h 2324404"/>
                  <a:gd name="connsiteX2102" fmla="*/ 319119 w 2324455"/>
                  <a:gd name="connsiteY2102" fmla="*/ 1840828 h 2324404"/>
                  <a:gd name="connsiteX2103" fmla="*/ 313313 w 2324455"/>
                  <a:gd name="connsiteY2103" fmla="*/ 1829474 h 2324404"/>
                  <a:gd name="connsiteX2104" fmla="*/ 313878 w 2324455"/>
                  <a:gd name="connsiteY2104" fmla="*/ 1822795 h 2324404"/>
                  <a:gd name="connsiteX2105" fmla="*/ 321790 w 2324455"/>
                  <a:gd name="connsiteY2105" fmla="*/ 1813804 h 2324404"/>
                  <a:gd name="connsiteX2106" fmla="*/ 388837 w 2324455"/>
                  <a:gd name="connsiteY2106" fmla="*/ 1767462 h 2324404"/>
                  <a:gd name="connsiteX2107" fmla="*/ 401990 w 2324455"/>
                  <a:gd name="connsiteY2107" fmla="*/ 1759550 h 2324404"/>
                  <a:gd name="connsiteX2108" fmla="*/ 411135 w 2324455"/>
                  <a:gd name="connsiteY2108" fmla="*/ 1756724 h 2324404"/>
                  <a:gd name="connsiteX2109" fmla="*/ 418174 w 2324455"/>
                  <a:gd name="connsiteY2109" fmla="*/ 1758419 h 2324404"/>
                  <a:gd name="connsiteX2110" fmla="*/ 426651 w 2324455"/>
                  <a:gd name="connsiteY2110" fmla="*/ 1767153 h 2324404"/>
                  <a:gd name="connsiteX2111" fmla="*/ 431480 w 2324455"/>
                  <a:gd name="connsiteY2111" fmla="*/ 1763917 h 2324404"/>
                  <a:gd name="connsiteX2112" fmla="*/ 425572 w 2324455"/>
                  <a:gd name="connsiteY2112" fmla="*/ 1755337 h 2324404"/>
                  <a:gd name="connsiteX2113" fmla="*/ 421462 w 2324455"/>
                  <a:gd name="connsiteY2113" fmla="*/ 1749326 h 2324404"/>
                  <a:gd name="connsiteX2114" fmla="*/ 413550 w 2324455"/>
                  <a:gd name="connsiteY2114" fmla="*/ 1737663 h 2324404"/>
                  <a:gd name="connsiteX2115" fmla="*/ 408566 w 2324455"/>
                  <a:gd name="connsiteY2115" fmla="*/ 1730213 h 2324404"/>
                  <a:gd name="connsiteX2116" fmla="*/ 401579 w 2324455"/>
                  <a:gd name="connsiteY2116" fmla="*/ 1719578 h 2324404"/>
                  <a:gd name="connsiteX2117" fmla="*/ 396647 w 2324455"/>
                  <a:gd name="connsiteY2117" fmla="*/ 1722918 h 2324404"/>
                  <a:gd name="connsiteX2118" fmla="*/ 403017 w 2324455"/>
                  <a:gd name="connsiteY2118" fmla="*/ 1734786 h 2324404"/>
                  <a:gd name="connsiteX2119" fmla="*/ 403069 w 2324455"/>
                  <a:gd name="connsiteY2119" fmla="*/ 1741824 h 2324404"/>
                  <a:gd name="connsiteX2120" fmla="*/ 397571 w 2324455"/>
                  <a:gd name="connsiteY2120" fmla="*/ 1749480 h 2324404"/>
                  <a:gd name="connsiteX2121" fmla="*/ 383802 w 2324455"/>
                  <a:gd name="connsiteY2121" fmla="*/ 1760012 h 2324404"/>
                  <a:gd name="connsiteX2122" fmla="*/ 327853 w 2324455"/>
                  <a:gd name="connsiteY2122" fmla="*/ 1797723 h 2324404"/>
                  <a:gd name="connsiteX2123" fmla="*/ 327031 w 2324455"/>
                  <a:gd name="connsiteY2123" fmla="*/ 1799932 h 2324404"/>
                  <a:gd name="connsiteX2124" fmla="*/ 362686 w 2324455"/>
                  <a:gd name="connsiteY2124" fmla="*/ 1656436 h 2324404"/>
                  <a:gd name="connsiteX2125" fmla="*/ 359450 w 2324455"/>
                  <a:gd name="connsiteY2125" fmla="*/ 1651658 h 2324404"/>
                  <a:gd name="connsiteX2126" fmla="*/ 269899 w 2324455"/>
                  <a:gd name="connsiteY2126" fmla="*/ 1712283 h 2324404"/>
                  <a:gd name="connsiteX2127" fmla="*/ 256952 w 2324455"/>
                  <a:gd name="connsiteY2127" fmla="*/ 1720041 h 2324404"/>
                  <a:gd name="connsiteX2128" fmla="*/ 247756 w 2324455"/>
                  <a:gd name="connsiteY2128" fmla="*/ 1723175 h 2324404"/>
                  <a:gd name="connsiteX2129" fmla="*/ 240820 w 2324455"/>
                  <a:gd name="connsiteY2129" fmla="*/ 1721274 h 2324404"/>
                  <a:gd name="connsiteX2130" fmla="*/ 232137 w 2324455"/>
                  <a:gd name="connsiteY2130" fmla="*/ 1712539 h 2324404"/>
                  <a:gd name="connsiteX2131" fmla="*/ 185846 w 2324455"/>
                  <a:gd name="connsiteY2131" fmla="*/ 1622373 h 2324404"/>
                  <a:gd name="connsiteX2132" fmla="*/ 180554 w 2324455"/>
                  <a:gd name="connsiteY2132" fmla="*/ 1625044 h 2324404"/>
                  <a:gd name="connsiteX2133" fmla="*/ 187285 w 2324455"/>
                  <a:gd name="connsiteY2133" fmla="*/ 1637683 h 2324404"/>
                  <a:gd name="connsiteX2134" fmla="*/ 203623 w 2324455"/>
                  <a:gd name="connsiteY2134" fmla="*/ 1669588 h 2324404"/>
                  <a:gd name="connsiteX2135" fmla="*/ 209839 w 2324455"/>
                  <a:gd name="connsiteY2135" fmla="*/ 1682330 h 2324404"/>
                  <a:gd name="connsiteX2136" fmla="*/ 215183 w 2324455"/>
                  <a:gd name="connsiteY2136" fmla="*/ 1679555 h 2324404"/>
                  <a:gd name="connsiteX2137" fmla="*/ 210918 w 2324455"/>
                  <a:gd name="connsiteY2137" fmla="*/ 1667944 h 2324404"/>
                  <a:gd name="connsiteX2138" fmla="*/ 210918 w 2324455"/>
                  <a:gd name="connsiteY2138" fmla="*/ 1661933 h 2324404"/>
                  <a:gd name="connsiteX2139" fmla="*/ 214155 w 2324455"/>
                  <a:gd name="connsiteY2139" fmla="*/ 1657412 h 2324404"/>
                  <a:gd name="connsiteX2140" fmla="*/ 221656 w 2324455"/>
                  <a:gd name="connsiteY2140" fmla="*/ 1652839 h 2324404"/>
                  <a:gd name="connsiteX2141" fmla="*/ 305658 w 2324455"/>
                  <a:gd name="connsiteY2141" fmla="*/ 1609837 h 2324404"/>
                  <a:gd name="connsiteX2142" fmla="*/ 313981 w 2324455"/>
                  <a:gd name="connsiteY2142" fmla="*/ 1606240 h 2324404"/>
                  <a:gd name="connsiteX2143" fmla="*/ 324410 w 2324455"/>
                  <a:gd name="connsiteY2143" fmla="*/ 1609888 h 2324404"/>
                  <a:gd name="connsiteX2144" fmla="*/ 331192 w 2324455"/>
                  <a:gd name="connsiteY2144" fmla="*/ 1620215 h 2324404"/>
                  <a:gd name="connsiteX2145" fmla="*/ 336535 w 2324455"/>
                  <a:gd name="connsiteY2145" fmla="*/ 1617492 h 2324404"/>
                  <a:gd name="connsiteX2146" fmla="*/ 329856 w 2324455"/>
                  <a:gd name="connsiteY2146" fmla="*/ 1605007 h 2324404"/>
                  <a:gd name="connsiteX2147" fmla="*/ 325335 w 2324455"/>
                  <a:gd name="connsiteY2147" fmla="*/ 1596068 h 2324404"/>
                  <a:gd name="connsiteX2148" fmla="*/ 318040 w 2324455"/>
                  <a:gd name="connsiteY2148" fmla="*/ 1581990 h 2324404"/>
                  <a:gd name="connsiteX2149" fmla="*/ 313621 w 2324455"/>
                  <a:gd name="connsiteY2149" fmla="*/ 1573102 h 2324404"/>
                  <a:gd name="connsiteX2150" fmla="*/ 307199 w 2324455"/>
                  <a:gd name="connsiteY2150" fmla="*/ 1560258 h 2324404"/>
                  <a:gd name="connsiteX2151" fmla="*/ 301856 w 2324455"/>
                  <a:gd name="connsiteY2151" fmla="*/ 1562981 h 2324404"/>
                  <a:gd name="connsiteX2152" fmla="*/ 306274 w 2324455"/>
                  <a:gd name="connsiteY2152" fmla="*/ 1574540 h 2324404"/>
                  <a:gd name="connsiteX2153" fmla="*/ 306274 w 2324455"/>
                  <a:gd name="connsiteY2153" fmla="*/ 1580654 h 2324404"/>
                  <a:gd name="connsiteX2154" fmla="*/ 303038 w 2324455"/>
                  <a:gd name="connsiteY2154" fmla="*/ 1585021 h 2324404"/>
                  <a:gd name="connsiteX2155" fmla="*/ 295434 w 2324455"/>
                  <a:gd name="connsiteY2155" fmla="*/ 1589748 h 2324404"/>
                  <a:gd name="connsiteX2156" fmla="*/ 211381 w 2324455"/>
                  <a:gd name="connsiteY2156" fmla="*/ 1632699 h 2324404"/>
                  <a:gd name="connsiteX2157" fmla="*/ 203263 w 2324455"/>
                  <a:gd name="connsiteY2157" fmla="*/ 1636090 h 2324404"/>
                  <a:gd name="connsiteX2158" fmla="*/ 197817 w 2324455"/>
                  <a:gd name="connsiteY2158" fmla="*/ 1636142 h 2324404"/>
                  <a:gd name="connsiteX2159" fmla="*/ 192885 w 2324455"/>
                  <a:gd name="connsiteY2159" fmla="*/ 1632494 h 2324404"/>
                  <a:gd name="connsiteX2160" fmla="*/ 185846 w 2324455"/>
                  <a:gd name="connsiteY2160" fmla="*/ 1622373 h 2324404"/>
                  <a:gd name="connsiteX2161" fmla="*/ 124502 w 2324455"/>
                  <a:gd name="connsiteY2161" fmla="*/ 1465518 h 2324404"/>
                  <a:gd name="connsiteX2162" fmla="*/ 119056 w 2324455"/>
                  <a:gd name="connsiteY2162" fmla="*/ 1467573 h 2324404"/>
                  <a:gd name="connsiteX2163" fmla="*/ 122293 w 2324455"/>
                  <a:gd name="connsiteY2163" fmla="*/ 1475537 h 2324404"/>
                  <a:gd name="connsiteX2164" fmla="*/ 131284 w 2324455"/>
                  <a:gd name="connsiteY2164" fmla="*/ 1500044 h 2324404"/>
                  <a:gd name="connsiteX2165" fmla="*/ 134675 w 2324455"/>
                  <a:gd name="connsiteY2165" fmla="*/ 1510165 h 2324404"/>
                  <a:gd name="connsiteX2166" fmla="*/ 140378 w 2324455"/>
                  <a:gd name="connsiteY2166" fmla="*/ 1507956 h 2324404"/>
                  <a:gd name="connsiteX2167" fmla="*/ 138887 w 2324455"/>
                  <a:gd name="connsiteY2167" fmla="*/ 1496910 h 2324404"/>
                  <a:gd name="connsiteX2168" fmla="*/ 147622 w 2324455"/>
                  <a:gd name="connsiteY2168" fmla="*/ 1492080 h 2324404"/>
                  <a:gd name="connsiteX2169" fmla="*/ 156048 w 2324455"/>
                  <a:gd name="connsiteY2169" fmla="*/ 1491875 h 2324404"/>
                  <a:gd name="connsiteX2170" fmla="*/ 246369 w 2324455"/>
                  <a:gd name="connsiteY2170" fmla="*/ 1493005 h 2324404"/>
                  <a:gd name="connsiteX2171" fmla="*/ 248629 w 2324455"/>
                  <a:gd name="connsiteY2171" fmla="*/ 1491721 h 2324404"/>
                  <a:gd name="connsiteX2172" fmla="*/ 185076 w 2324455"/>
                  <a:gd name="connsiteY2172" fmla="*/ 1547002 h 2324404"/>
                  <a:gd name="connsiteX2173" fmla="*/ 169817 w 2324455"/>
                  <a:gd name="connsiteY2173" fmla="*/ 1559949 h 2324404"/>
                  <a:gd name="connsiteX2174" fmla="*/ 162778 w 2324455"/>
                  <a:gd name="connsiteY2174" fmla="*/ 1564111 h 2324404"/>
                  <a:gd name="connsiteX2175" fmla="*/ 160672 w 2324455"/>
                  <a:gd name="connsiteY2175" fmla="*/ 1561696 h 2324404"/>
                  <a:gd name="connsiteX2176" fmla="*/ 158565 w 2324455"/>
                  <a:gd name="connsiteY2176" fmla="*/ 1557072 h 2324404"/>
                  <a:gd name="connsiteX2177" fmla="*/ 155534 w 2324455"/>
                  <a:gd name="connsiteY2177" fmla="*/ 1549314 h 2324404"/>
                  <a:gd name="connsiteX2178" fmla="*/ 149831 w 2324455"/>
                  <a:gd name="connsiteY2178" fmla="*/ 1551369 h 2324404"/>
                  <a:gd name="connsiteX2179" fmla="*/ 154609 w 2324455"/>
                  <a:gd name="connsiteY2179" fmla="*/ 1563700 h 2324404"/>
                  <a:gd name="connsiteX2180" fmla="*/ 165398 w 2324455"/>
                  <a:gd name="connsiteY2180" fmla="*/ 1593344 h 2324404"/>
                  <a:gd name="connsiteX2181" fmla="*/ 169200 w 2324455"/>
                  <a:gd name="connsiteY2181" fmla="*/ 1604288 h 2324404"/>
                  <a:gd name="connsiteX2182" fmla="*/ 174749 w 2324455"/>
                  <a:gd name="connsiteY2182" fmla="*/ 1602130 h 2324404"/>
                  <a:gd name="connsiteX2183" fmla="*/ 173156 w 2324455"/>
                  <a:gd name="connsiteY2183" fmla="*/ 1594423 h 2324404"/>
                  <a:gd name="connsiteX2184" fmla="*/ 173875 w 2324455"/>
                  <a:gd name="connsiteY2184" fmla="*/ 1590724 h 2324404"/>
                  <a:gd name="connsiteX2185" fmla="*/ 177472 w 2324455"/>
                  <a:gd name="connsiteY2185" fmla="*/ 1586306 h 2324404"/>
                  <a:gd name="connsiteX2186" fmla="*/ 184665 w 2324455"/>
                  <a:gd name="connsiteY2186" fmla="*/ 1579473 h 2324404"/>
                  <a:gd name="connsiteX2187" fmla="*/ 281202 w 2324455"/>
                  <a:gd name="connsiteY2187" fmla="*/ 1492543 h 2324404"/>
                  <a:gd name="connsiteX2188" fmla="*/ 278068 w 2324455"/>
                  <a:gd name="connsiteY2188" fmla="*/ 1484117 h 2324404"/>
                  <a:gd name="connsiteX2189" fmla="*/ 161750 w 2324455"/>
                  <a:gd name="connsiteY2189" fmla="*/ 1482062 h 2324404"/>
                  <a:gd name="connsiteX2190" fmla="*/ 145875 w 2324455"/>
                  <a:gd name="connsiteY2190" fmla="*/ 1481394 h 2324404"/>
                  <a:gd name="connsiteX2191" fmla="*/ 136113 w 2324455"/>
                  <a:gd name="connsiteY2191" fmla="*/ 1479390 h 2324404"/>
                  <a:gd name="connsiteX2192" fmla="*/ 130102 w 2324455"/>
                  <a:gd name="connsiteY2192" fmla="*/ 1475177 h 2324404"/>
                  <a:gd name="connsiteX2193" fmla="*/ 124502 w 2324455"/>
                  <a:gd name="connsiteY2193" fmla="*/ 1465518 h 2324404"/>
                  <a:gd name="connsiteX2194" fmla="*/ 97940 w 2324455"/>
                  <a:gd name="connsiteY2194" fmla="*/ 1331886 h 2324404"/>
                  <a:gd name="connsiteX2195" fmla="*/ 87870 w 2324455"/>
                  <a:gd name="connsiteY2195" fmla="*/ 1333479 h 2324404"/>
                  <a:gd name="connsiteX2196" fmla="*/ 92134 w 2324455"/>
                  <a:gd name="connsiteY2196" fmla="*/ 1346888 h 2324404"/>
                  <a:gd name="connsiteX2197" fmla="*/ 93470 w 2324455"/>
                  <a:gd name="connsiteY2197" fmla="*/ 1352591 h 2324404"/>
                  <a:gd name="connsiteX2198" fmla="*/ 100766 w 2324455"/>
                  <a:gd name="connsiteY2198" fmla="*/ 1385473 h 2324404"/>
                  <a:gd name="connsiteX2199" fmla="*/ 103951 w 2324455"/>
                  <a:gd name="connsiteY2199" fmla="*/ 1399293 h 2324404"/>
                  <a:gd name="connsiteX2200" fmla="*/ 109911 w 2324455"/>
                  <a:gd name="connsiteY2200" fmla="*/ 1427807 h 2324404"/>
                  <a:gd name="connsiteX2201" fmla="*/ 112634 w 2324455"/>
                  <a:gd name="connsiteY2201" fmla="*/ 1441679 h 2324404"/>
                  <a:gd name="connsiteX2202" fmla="*/ 118080 w 2324455"/>
                  <a:gd name="connsiteY2202" fmla="*/ 1440549 h 2324404"/>
                  <a:gd name="connsiteX2203" fmla="*/ 117052 w 2324455"/>
                  <a:gd name="connsiteY2203" fmla="*/ 1428167 h 2324404"/>
                  <a:gd name="connsiteX2204" fmla="*/ 118594 w 2324455"/>
                  <a:gd name="connsiteY2204" fmla="*/ 1422413 h 2324404"/>
                  <a:gd name="connsiteX2205" fmla="*/ 122909 w 2324455"/>
                  <a:gd name="connsiteY2205" fmla="*/ 1418919 h 2324404"/>
                  <a:gd name="connsiteX2206" fmla="*/ 131335 w 2324455"/>
                  <a:gd name="connsiteY2206" fmla="*/ 1416350 h 2324404"/>
                  <a:gd name="connsiteX2207" fmla="*/ 223917 w 2324455"/>
                  <a:gd name="connsiteY2207" fmla="*/ 1396467 h 2324404"/>
                  <a:gd name="connsiteX2208" fmla="*/ 232856 w 2324455"/>
                  <a:gd name="connsiteY2208" fmla="*/ 1395337 h 2324404"/>
                  <a:gd name="connsiteX2209" fmla="*/ 242001 w 2324455"/>
                  <a:gd name="connsiteY2209" fmla="*/ 1401400 h 2324404"/>
                  <a:gd name="connsiteX2210" fmla="*/ 245906 w 2324455"/>
                  <a:gd name="connsiteY2210" fmla="*/ 1413165 h 2324404"/>
                  <a:gd name="connsiteX2211" fmla="*/ 251712 w 2324455"/>
                  <a:gd name="connsiteY2211" fmla="*/ 1411880 h 2324404"/>
                  <a:gd name="connsiteX2212" fmla="*/ 248578 w 2324455"/>
                  <a:gd name="connsiteY2212" fmla="*/ 1398111 h 2324404"/>
                  <a:gd name="connsiteX2213" fmla="*/ 246471 w 2324455"/>
                  <a:gd name="connsiteY2213" fmla="*/ 1388350 h 2324404"/>
                  <a:gd name="connsiteX2214" fmla="*/ 244622 w 2324455"/>
                  <a:gd name="connsiteY2214" fmla="*/ 1380592 h 2324404"/>
                  <a:gd name="connsiteX2215" fmla="*/ 232959 w 2324455"/>
                  <a:gd name="connsiteY2215" fmla="*/ 1323615 h 2324404"/>
                  <a:gd name="connsiteX2216" fmla="*/ 232034 w 2324455"/>
                  <a:gd name="connsiteY2216" fmla="*/ 1318991 h 2324404"/>
                  <a:gd name="connsiteX2217" fmla="*/ 230853 w 2324455"/>
                  <a:gd name="connsiteY2217" fmla="*/ 1313082 h 2324404"/>
                  <a:gd name="connsiteX2218" fmla="*/ 229928 w 2324455"/>
                  <a:gd name="connsiteY2218" fmla="*/ 1307071 h 2324404"/>
                  <a:gd name="connsiteX2219" fmla="*/ 229106 w 2324455"/>
                  <a:gd name="connsiteY2219" fmla="*/ 1299570 h 2324404"/>
                  <a:gd name="connsiteX2220" fmla="*/ 208966 w 2324455"/>
                  <a:gd name="connsiteY2220" fmla="*/ 1302139 h 2324404"/>
                  <a:gd name="connsiteX2221" fmla="*/ 188415 w 2324455"/>
                  <a:gd name="connsiteY2221" fmla="*/ 1303937 h 2324404"/>
                  <a:gd name="connsiteX2222" fmla="*/ 189648 w 2324455"/>
                  <a:gd name="connsiteY2222" fmla="*/ 1309640 h 2324404"/>
                  <a:gd name="connsiteX2223" fmla="*/ 206192 w 2324455"/>
                  <a:gd name="connsiteY2223" fmla="*/ 1312517 h 2324404"/>
                  <a:gd name="connsiteX2224" fmla="*/ 216621 w 2324455"/>
                  <a:gd name="connsiteY2224" fmla="*/ 1318271 h 2324404"/>
                  <a:gd name="connsiteX2225" fmla="*/ 223660 w 2324455"/>
                  <a:gd name="connsiteY2225" fmla="*/ 1327108 h 2324404"/>
                  <a:gd name="connsiteX2226" fmla="*/ 230390 w 2324455"/>
                  <a:gd name="connsiteY2226" fmla="*/ 1356701 h 2324404"/>
                  <a:gd name="connsiteX2227" fmla="*/ 228181 w 2324455"/>
                  <a:gd name="connsiteY2227" fmla="*/ 1366720 h 2324404"/>
                  <a:gd name="connsiteX2228" fmla="*/ 220474 w 2324455"/>
                  <a:gd name="connsiteY2228" fmla="*/ 1372885 h 2324404"/>
                  <a:gd name="connsiteX2229" fmla="*/ 175571 w 2324455"/>
                  <a:gd name="connsiteY2229" fmla="*/ 1383674 h 2324404"/>
                  <a:gd name="connsiteX2230" fmla="*/ 171152 w 2324455"/>
                  <a:gd name="connsiteY2230" fmla="*/ 1357472 h 2324404"/>
                  <a:gd name="connsiteX2231" fmla="*/ 172334 w 2324455"/>
                  <a:gd name="connsiteY2231" fmla="*/ 1348378 h 2324404"/>
                  <a:gd name="connsiteX2232" fmla="*/ 176958 w 2324455"/>
                  <a:gd name="connsiteY2232" fmla="*/ 1342675 h 2324404"/>
                  <a:gd name="connsiteX2233" fmla="*/ 188004 w 2324455"/>
                  <a:gd name="connsiteY2233" fmla="*/ 1338000 h 2324404"/>
                  <a:gd name="connsiteX2234" fmla="*/ 186720 w 2324455"/>
                  <a:gd name="connsiteY2234" fmla="*/ 1332092 h 2324404"/>
                  <a:gd name="connsiteX2235" fmla="*/ 174543 w 2324455"/>
                  <a:gd name="connsiteY2235" fmla="*/ 1335226 h 2324404"/>
                  <a:gd name="connsiteX2236" fmla="*/ 166683 w 2324455"/>
                  <a:gd name="connsiteY2236" fmla="*/ 1337332 h 2324404"/>
                  <a:gd name="connsiteX2237" fmla="*/ 154352 w 2324455"/>
                  <a:gd name="connsiteY2237" fmla="*/ 1339952 h 2324404"/>
                  <a:gd name="connsiteX2238" fmla="*/ 146491 w 2324455"/>
                  <a:gd name="connsiteY2238" fmla="*/ 1341237 h 2324404"/>
                  <a:gd name="connsiteX2239" fmla="*/ 134726 w 2324455"/>
                  <a:gd name="connsiteY2239" fmla="*/ 1343241 h 2324404"/>
                  <a:gd name="connsiteX2240" fmla="*/ 135959 w 2324455"/>
                  <a:gd name="connsiteY2240" fmla="*/ 1349098 h 2324404"/>
                  <a:gd name="connsiteX2241" fmla="*/ 146645 w 2324455"/>
                  <a:gd name="connsiteY2241" fmla="*/ 1349200 h 2324404"/>
                  <a:gd name="connsiteX2242" fmla="*/ 154249 w 2324455"/>
                  <a:gd name="connsiteY2242" fmla="*/ 1352797 h 2324404"/>
                  <a:gd name="connsiteX2243" fmla="*/ 160774 w 2324455"/>
                  <a:gd name="connsiteY2243" fmla="*/ 1361068 h 2324404"/>
                  <a:gd name="connsiteX2244" fmla="*/ 167659 w 2324455"/>
                  <a:gd name="connsiteY2244" fmla="*/ 1385575 h 2324404"/>
                  <a:gd name="connsiteX2245" fmla="*/ 111555 w 2324455"/>
                  <a:gd name="connsiteY2245" fmla="*/ 1397546 h 2324404"/>
                  <a:gd name="connsiteX2246" fmla="*/ 106057 w 2324455"/>
                  <a:gd name="connsiteY2246" fmla="*/ 1362250 h 2324404"/>
                  <a:gd name="connsiteX2247" fmla="*/ 108781 w 2324455"/>
                  <a:gd name="connsiteY2247" fmla="*/ 1347402 h 2324404"/>
                  <a:gd name="connsiteX2248" fmla="*/ 116025 w 2324455"/>
                  <a:gd name="connsiteY2248" fmla="*/ 1338514 h 2324404"/>
                  <a:gd name="connsiteX2249" fmla="*/ 129177 w 2324455"/>
                  <a:gd name="connsiteY2249" fmla="*/ 1330448 h 2324404"/>
                  <a:gd name="connsiteX2250" fmla="*/ 127893 w 2324455"/>
                  <a:gd name="connsiteY2250" fmla="*/ 1324950 h 2324404"/>
                  <a:gd name="connsiteX2251" fmla="*/ 116384 w 2324455"/>
                  <a:gd name="connsiteY2251" fmla="*/ 1327879 h 2324404"/>
                  <a:gd name="connsiteX2252" fmla="*/ 97940 w 2324455"/>
                  <a:gd name="connsiteY2252" fmla="*/ 1331886 h 2324404"/>
                  <a:gd name="connsiteX2253" fmla="*/ 95423 w 2324455"/>
                  <a:gd name="connsiteY2253" fmla="*/ 1202467 h 2324404"/>
                  <a:gd name="connsiteX2254" fmla="*/ 130975 w 2324455"/>
                  <a:gd name="connsiteY2254" fmla="*/ 1195583 h 2324404"/>
                  <a:gd name="connsiteX2255" fmla="*/ 140840 w 2324455"/>
                  <a:gd name="connsiteY2255" fmla="*/ 1200977 h 2324404"/>
                  <a:gd name="connsiteX2256" fmla="*/ 148135 w 2324455"/>
                  <a:gd name="connsiteY2256" fmla="*/ 1210328 h 2324404"/>
                  <a:gd name="connsiteX2257" fmla="*/ 151269 w 2324455"/>
                  <a:gd name="connsiteY2257" fmla="*/ 1232317 h 2324404"/>
                  <a:gd name="connsiteX2258" fmla="*/ 150601 w 2324455"/>
                  <a:gd name="connsiteY2258" fmla="*/ 1238277 h 2324404"/>
                  <a:gd name="connsiteX2259" fmla="*/ 89000 w 2324455"/>
                  <a:gd name="connsiteY2259" fmla="*/ 1240332 h 2324404"/>
                  <a:gd name="connsiteX2260" fmla="*/ 88384 w 2324455"/>
                  <a:gd name="connsiteY2260" fmla="*/ 1236993 h 2324404"/>
                  <a:gd name="connsiteX2261" fmla="*/ 87870 w 2324455"/>
                  <a:gd name="connsiteY2261" fmla="*/ 1231547 h 2324404"/>
                  <a:gd name="connsiteX2262" fmla="*/ 95423 w 2324455"/>
                  <a:gd name="connsiteY2262" fmla="*/ 1202467 h 2324404"/>
                  <a:gd name="connsiteX2263" fmla="*/ 81807 w 2324455"/>
                  <a:gd name="connsiteY2263" fmla="*/ 1197997 h 2324404"/>
                  <a:gd name="connsiteX2264" fmla="*/ 80369 w 2324455"/>
                  <a:gd name="connsiteY2264" fmla="*/ 1245213 h 2324404"/>
                  <a:gd name="connsiteX2265" fmla="*/ 81037 w 2324455"/>
                  <a:gd name="connsiteY2265" fmla="*/ 1270028 h 2324404"/>
                  <a:gd name="connsiteX2266" fmla="*/ 81396 w 2324455"/>
                  <a:gd name="connsiteY2266" fmla="*/ 1284157 h 2324404"/>
                  <a:gd name="connsiteX2267" fmla="*/ 87356 w 2324455"/>
                  <a:gd name="connsiteY2267" fmla="*/ 1283951 h 2324404"/>
                  <a:gd name="connsiteX2268" fmla="*/ 88487 w 2324455"/>
                  <a:gd name="connsiteY2268" fmla="*/ 1271724 h 2324404"/>
                  <a:gd name="connsiteX2269" fmla="*/ 91004 w 2324455"/>
                  <a:gd name="connsiteY2269" fmla="*/ 1266226 h 2324404"/>
                  <a:gd name="connsiteX2270" fmla="*/ 95782 w 2324455"/>
                  <a:gd name="connsiteY2270" fmla="*/ 1263503 h 2324404"/>
                  <a:gd name="connsiteX2271" fmla="*/ 104516 w 2324455"/>
                  <a:gd name="connsiteY2271" fmla="*/ 1262527 h 2324404"/>
                  <a:gd name="connsiteX2272" fmla="*/ 198845 w 2324455"/>
                  <a:gd name="connsiteY2272" fmla="*/ 1259033 h 2324404"/>
                  <a:gd name="connsiteX2273" fmla="*/ 207836 w 2324455"/>
                  <a:gd name="connsiteY2273" fmla="*/ 1259393 h 2324404"/>
                  <a:gd name="connsiteX2274" fmla="*/ 215748 w 2324455"/>
                  <a:gd name="connsiteY2274" fmla="*/ 1267048 h 2324404"/>
                  <a:gd name="connsiteX2275" fmla="*/ 217700 w 2324455"/>
                  <a:gd name="connsiteY2275" fmla="*/ 1279225 h 2324404"/>
                  <a:gd name="connsiteX2276" fmla="*/ 223506 w 2324455"/>
                  <a:gd name="connsiteY2276" fmla="*/ 1279019 h 2324404"/>
                  <a:gd name="connsiteX2277" fmla="*/ 222838 w 2324455"/>
                  <a:gd name="connsiteY2277" fmla="*/ 1264839 h 2324404"/>
                  <a:gd name="connsiteX2278" fmla="*/ 222478 w 2324455"/>
                  <a:gd name="connsiteY2278" fmla="*/ 1254872 h 2324404"/>
                  <a:gd name="connsiteX2279" fmla="*/ 221913 w 2324455"/>
                  <a:gd name="connsiteY2279" fmla="*/ 1239613 h 2324404"/>
                  <a:gd name="connsiteX2280" fmla="*/ 221553 w 2324455"/>
                  <a:gd name="connsiteY2280" fmla="*/ 1230673 h 2324404"/>
                  <a:gd name="connsiteX2281" fmla="*/ 221296 w 2324455"/>
                  <a:gd name="connsiteY2281" fmla="*/ 1217983 h 2324404"/>
                  <a:gd name="connsiteX2282" fmla="*/ 215337 w 2324455"/>
                  <a:gd name="connsiteY2282" fmla="*/ 1218240 h 2324404"/>
                  <a:gd name="connsiteX2283" fmla="*/ 214412 w 2324455"/>
                  <a:gd name="connsiteY2283" fmla="*/ 1229903 h 2324404"/>
                  <a:gd name="connsiteX2284" fmla="*/ 212049 w 2324455"/>
                  <a:gd name="connsiteY2284" fmla="*/ 1234064 h 2324404"/>
                  <a:gd name="connsiteX2285" fmla="*/ 207270 w 2324455"/>
                  <a:gd name="connsiteY2285" fmla="*/ 1235914 h 2324404"/>
                  <a:gd name="connsiteX2286" fmla="*/ 159592 w 2324455"/>
                  <a:gd name="connsiteY2286" fmla="*/ 1237969 h 2324404"/>
                  <a:gd name="connsiteX2287" fmla="*/ 159901 w 2324455"/>
                  <a:gd name="connsiteY2287" fmla="*/ 1235297 h 2324404"/>
                  <a:gd name="connsiteX2288" fmla="*/ 160209 w 2324455"/>
                  <a:gd name="connsiteY2288" fmla="*/ 1231033 h 2324404"/>
                  <a:gd name="connsiteX2289" fmla="*/ 160209 w 2324455"/>
                  <a:gd name="connsiteY2289" fmla="*/ 1227180 h 2324404"/>
                  <a:gd name="connsiteX2290" fmla="*/ 160055 w 2324455"/>
                  <a:gd name="connsiteY2290" fmla="*/ 1223635 h 2324404"/>
                  <a:gd name="connsiteX2291" fmla="*/ 208915 w 2324455"/>
                  <a:gd name="connsiteY2291" fmla="*/ 1185975 h 2324404"/>
                  <a:gd name="connsiteX2292" fmla="*/ 214566 w 2324455"/>
                  <a:gd name="connsiteY2292" fmla="*/ 1180837 h 2324404"/>
                  <a:gd name="connsiteX2293" fmla="*/ 218368 w 2324455"/>
                  <a:gd name="connsiteY2293" fmla="*/ 1172977 h 2324404"/>
                  <a:gd name="connsiteX2294" fmla="*/ 219652 w 2324455"/>
                  <a:gd name="connsiteY2294" fmla="*/ 1137270 h 2324404"/>
                  <a:gd name="connsiteX2295" fmla="*/ 213898 w 2324455"/>
                  <a:gd name="connsiteY2295" fmla="*/ 1137527 h 2324404"/>
                  <a:gd name="connsiteX2296" fmla="*/ 212768 w 2324455"/>
                  <a:gd name="connsiteY2296" fmla="*/ 1144308 h 2324404"/>
                  <a:gd name="connsiteX2297" fmla="*/ 211535 w 2324455"/>
                  <a:gd name="connsiteY2297" fmla="*/ 1149292 h 2324404"/>
                  <a:gd name="connsiteX2298" fmla="*/ 208812 w 2324455"/>
                  <a:gd name="connsiteY2298" fmla="*/ 1154327 h 2324404"/>
                  <a:gd name="connsiteX2299" fmla="*/ 201003 w 2324455"/>
                  <a:gd name="connsiteY2299" fmla="*/ 1162804 h 2324404"/>
                  <a:gd name="connsiteX2300" fmla="*/ 185795 w 2324455"/>
                  <a:gd name="connsiteY2300" fmla="*/ 1174980 h 2324404"/>
                  <a:gd name="connsiteX2301" fmla="*/ 167659 w 2324455"/>
                  <a:gd name="connsiteY2301" fmla="*/ 1188698 h 2324404"/>
                  <a:gd name="connsiteX2302" fmla="*/ 153273 w 2324455"/>
                  <a:gd name="connsiteY2302" fmla="*/ 1199590 h 2324404"/>
                  <a:gd name="connsiteX2303" fmla="*/ 146902 w 2324455"/>
                  <a:gd name="connsiteY2303" fmla="*/ 1185872 h 2324404"/>
                  <a:gd name="connsiteX2304" fmla="*/ 142124 w 2324455"/>
                  <a:gd name="connsiteY2304" fmla="*/ 1179861 h 2324404"/>
                  <a:gd name="connsiteX2305" fmla="*/ 135497 w 2324455"/>
                  <a:gd name="connsiteY2305" fmla="*/ 1174364 h 2324404"/>
                  <a:gd name="connsiteX2306" fmla="*/ 127225 w 2324455"/>
                  <a:gd name="connsiteY2306" fmla="*/ 1170768 h 2324404"/>
                  <a:gd name="connsiteX2307" fmla="*/ 102256 w 2324455"/>
                  <a:gd name="connsiteY2307" fmla="*/ 1172823 h 2324404"/>
                  <a:gd name="connsiteX2308" fmla="*/ 89925 w 2324455"/>
                  <a:gd name="connsiteY2308" fmla="*/ 1182071 h 2324404"/>
                  <a:gd name="connsiteX2309" fmla="*/ 81807 w 2324455"/>
                  <a:gd name="connsiteY2309" fmla="*/ 1197997 h 2324404"/>
                  <a:gd name="connsiteX2310" fmla="*/ 98351 w 2324455"/>
                  <a:gd name="connsiteY2310" fmla="*/ 1028607 h 2324404"/>
                  <a:gd name="connsiteX2311" fmla="*/ 88332 w 2324455"/>
                  <a:gd name="connsiteY2311" fmla="*/ 1027220 h 2324404"/>
                  <a:gd name="connsiteX2312" fmla="*/ 87921 w 2324455"/>
                  <a:gd name="connsiteY2312" fmla="*/ 1031433 h 2324404"/>
                  <a:gd name="connsiteX2313" fmla="*/ 86380 w 2324455"/>
                  <a:gd name="connsiteY2313" fmla="*/ 1039191 h 2324404"/>
                  <a:gd name="connsiteX2314" fmla="*/ 84222 w 2324455"/>
                  <a:gd name="connsiteY2314" fmla="*/ 1046075 h 2324404"/>
                  <a:gd name="connsiteX2315" fmla="*/ 82219 w 2324455"/>
                  <a:gd name="connsiteY2315" fmla="*/ 1053936 h 2324404"/>
                  <a:gd name="connsiteX2316" fmla="*/ 81962 w 2324455"/>
                  <a:gd name="connsiteY2316" fmla="*/ 1081782 h 2324404"/>
                  <a:gd name="connsiteX2317" fmla="*/ 88127 w 2324455"/>
                  <a:gd name="connsiteY2317" fmla="*/ 1096990 h 2324404"/>
                  <a:gd name="connsiteX2318" fmla="*/ 98968 w 2324455"/>
                  <a:gd name="connsiteY2318" fmla="*/ 1107933 h 2324404"/>
                  <a:gd name="connsiteX2319" fmla="*/ 127893 w 2324455"/>
                  <a:gd name="connsiteY2319" fmla="*/ 1111632 h 2324404"/>
                  <a:gd name="connsiteX2320" fmla="*/ 139299 w 2324455"/>
                  <a:gd name="connsiteY2320" fmla="*/ 1105056 h 2324404"/>
                  <a:gd name="connsiteX2321" fmla="*/ 149677 w 2324455"/>
                  <a:gd name="connsiteY2321" fmla="*/ 1094010 h 2324404"/>
                  <a:gd name="connsiteX2322" fmla="*/ 160672 w 2324455"/>
                  <a:gd name="connsiteY2322" fmla="*/ 1079111 h 2324404"/>
                  <a:gd name="connsiteX2323" fmla="*/ 170382 w 2324455"/>
                  <a:gd name="connsiteY2323" fmla="*/ 1066010 h 2324404"/>
                  <a:gd name="connsiteX2324" fmla="*/ 178499 w 2324455"/>
                  <a:gd name="connsiteY2324" fmla="*/ 1057584 h 2324404"/>
                  <a:gd name="connsiteX2325" fmla="*/ 185692 w 2324455"/>
                  <a:gd name="connsiteY2325" fmla="*/ 1053474 h 2324404"/>
                  <a:gd name="connsiteX2326" fmla="*/ 203469 w 2324455"/>
                  <a:gd name="connsiteY2326" fmla="*/ 1054912 h 2324404"/>
                  <a:gd name="connsiteX2327" fmla="*/ 211175 w 2324455"/>
                  <a:gd name="connsiteY2327" fmla="*/ 1059690 h 2324404"/>
                  <a:gd name="connsiteX2328" fmla="*/ 216210 w 2324455"/>
                  <a:gd name="connsiteY2328" fmla="*/ 1068270 h 2324404"/>
                  <a:gd name="connsiteX2329" fmla="*/ 213128 w 2324455"/>
                  <a:gd name="connsiteY2329" fmla="*/ 1096065 h 2324404"/>
                  <a:gd name="connsiteX2330" fmla="*/ 204342 w 2324455"/>
                  <a:gd name="connsiteY2330" fmla="*/ 1106084 h 2324404"/>
                  <a:gd name="connsiteX2331" fmla="*/ 192474 w 2324455"/>
                  <a:gd name="connsiteY2331" fmla="*/ 1112352 h 2324404"/>
                  <a:gd name="connsiteX2332" fmla="*/ 177575 w 2324455"/>
                  <a:gd name="connsiteY2332" fmla="*/ 1116616 h 2324404"/>
                  <a:gd name="connsiteX2333" fmla="*/ 177164 w 2324455"/>
                  <a:gd name="connsiteY2333" fmla="*/ 1122370 h 2324404"/>
                  <a:gd name="connsiteX2334" fmla="*/ 197612 w 2324455"/>
                  <a:gd name="connsiteY2334" fmla="*/ 1122216 h 2324404"/>
                  <a:gd name="connsiteX2335" fmla="*/ 217803 w 2324455"/>
                  <a:gd name="connsiteY2335" fmla="*/ 1122884 h 2324404"/>
                  <a:gd name="connsiteX2336" fmla="*/ 219498 w 2324455"/>
                  <a:gd name="connsiteY2336" fmla="*/ 1111324 h 2324404"/>
                  <a:gd name="connsiteX2337" fmla="*/ 221399 w 2324455"/>
                  <a:gd name="connsiteY2337" fmla="*/ 1103412 h 2324404"/>
                  <a:gd name="connsiteX2338" fmla="*/ 223917 w 2324455"/>
                  <a:gd name="connsiteY2338" fmla="*/ 1064828 h 2324404"/>
                  <a:gd name="connsiteX2339" fmla="*/ 217340 w 2324455"/>
                  <a:gd name="connsiteY2339" fmla="*/ 1047462 h 2324404"/>
                  <a:gd name="connsiteX2340" fmla="*/ 205267 w 2324455"/>
                  <a:gd name="connsiteY2340" fmla="*/ 1034669 h 2324404"/>
                  <a:gd name="connsiteX2341" fmla="*/ 175160 w 2324455"/>
                  <a:gd name="connsiteY2341" fmla="*/ 1030046 h 2324404"/>
                  <a:gd name="connsiteX2342" fmla="*/ 164165 w 2324455"/>
                  <a:gd name="connsiteY2342" fmla="*/ 1036519 h 2324404"/>
                  <a:gd name="connsiteX2343" fmla="*/ 153633 w 2324455"/>
                  <a:gd name="connsiteY2343" fmla="*/ 1048130 h 2324404"/>
                  <a:gd name="connsiteX2344" fmla="*/ 141200 w 2324455"/>
                  <a:gd name="connsiteY2344" fmla="*/ 1064622 h 2324404"/>
                  <a:gd name="connsiteX2345" fmla="*/ 130719 w 2324455"/>
                  <a:gd name="connsiteY2345" fmla="*/ 1078083 h 2324404"/>
                  <a:gd name="connsiteX2346" fmla="*/ 122652 w 2324455"/>
                  <a:gd name="connsiteY2346" fmla="*/ 1085790 h 2324404"/>
                  <a:gd name="connsiteX2347" fmla="*/ 116487 w 2324455"/>
                  <a:gd name="connsiteY2347" fmla="*/ 1088821 h 2324404"/>
                  <a:gd name="connsiteX2348" fmla="*/ 101434 w 2324455"/>
                  <a:gd name="connsiteY2348" fmla="*/ 1087280 h 2324404"/>
                  <a:gd name="connsiteX2349" fmla="*/ 94189 w 2324455"/>
                  <a:gd name="connsiteY2349" fmla="*/ 1082861 h 2324404"/>
                  <a:gd name="connsiteX2350" fmla="*/ 89565 w 2324455"/>
                  <a:gd name="connsiteY2350" fmla="*/ 1076028 h 2324404"/>
                  <a:gd name="connsiteX2351" fmla="*/ 92545 w 2324455"/>
                  <a:gd name="connsiteY2351" fmla="*/ 1052446 h 2324404"/>
                  <a:gd name="connsiteX2352" fmla="*/ 100971 w 2324455"/>
                  <a:gd name="connsiteY2352" fmla="*/ 1043866 h 2324404"/>
                  <a:gd name="connsiteX2353" fmla="*/ 112685 w 2324455"/>
                  <a:gd name="connsiteY2353" fmla="*/ 1039191 h 2324404"/>
                  <a:gd name="connsiteX2354" fmla="*/ 127790 w 2324455"/>
                  <a:gd name="connsiteY2354" fmla="*/ 1036365 h 2324404"/>
                  <a:gd name="connsiteX2355" fmla="*/ 128355 w 2324455"/>
                  <a:gd name="connsiteY2355" fmla="*/ 1030611 h 2324404"/>
                  <a:gd name="connsiteX2356" fmla="*/ 116230 w 2324455"/>
                  <a:gd name="connsiteY2356" fmla="*/ 1030046 h 2324404"/>
                  <a:gd name="connsiteX2357" fmla="*/ 106314 w 2324455"/>
                  <a:gd name="connsiteY2357" fmla="*/ 1029223 h 2324404"/>
                  <a:gd name="connsiteX2358" fmla="*/ 98351 w 2324455"/>
                  <a:gd name="connsiteY2358" fmla="*/ 1028607 h 2324404"/>
                  <a:gd name="connsiteX2359" fmla="*/ 112274 w 2324455"/>
                  <a:gd name="connsiteY2359" fmla="*/ 911775 h 2324404"/>
                  <a:gd name="connsiteX2360" fmla="*/ 106314 w 2324455"/>
                  <a:gd name="connsiteY2360" fmla="*/ 910542 h 2324404"/>
                  <a:gd name="connsiteX2361" fmla="*/ 103694 w 2324455"/>
                  <a:gd name="connsiteY2361" fmla="*/ 924620 h 2324404"/>
                  <a:gd name="connsiteX2362" fmla="*/ 96296 w 2324455"/>
                  <a:gd name="connsiteY2362" fmla="*/ 959762 h 2324404"/>
                  <a:gd name="connsiteX2363" fmla="*/ 93162 w 2324455"/>
                  <a:gd name="connsiteY2363" fmla="*/ 973531 h 2324404"/>
                  <a:gd name="connsiteX2364" fmla="*/ 98968 w 2324455"/>
                  <a:gd name="connsiteY2364" fmla="*/ 974764 h 2324404"/>
                  <a:gd name="connsiteX2365" fmla="*/ 103078 w 2324455"/>
                  <a:gd name="connsiteY2365" fmla="*/ 962998 h 2324404"/>
                  <a:gd name="connsiteX2366" fmla="*/ 106828 w 2324455"/>
                  <a:gd name="connsiteY2366" fmla="*/ 958323 h 2324404"/>
                  <a:gd name="connsiteX2367" fmla="*/ 112120 w 2324455"/>
                  <a:gd name="connsiteY2367" fmla="*/ 956936 h 2324404"/>
                  <a:gd name="connsiteX2368" fmla="*/ 120906 w 2324455"/>
                  <a:gd name="connsiteY2368" fmla="*/ 958015 h 2324404"/>
                  <a:gd name="connsiteX2369" fmla="*/ 213230 w 2324455"/>
                  <a:gd name="connsiteY2369" fmla="*/ 977384 h 2324404"/>
                  <a:gd name="connsiteX2370" fmla="*/ 221862 w 2324455"/>
                  <a:gd name="connsiteY2370" fmla="*/ 979953 h 2324404"/>
                  <a:gd name="connsiteX2371" fmla="*/ 227719 w 2324455"/>
                  <a:gd name="connsiteY2371" fmla="*/ 989201 h 2324404"/>
                  <a:gd name="connsiteX2372" fmla="*/ 226537 w 2324455"/>
                  <a:gd name="connsiteY2372" fmla="*/ 1001583 h 2324404"/>
                  <a:gd name="connsiteX2373" fmla="*/ 232291 w 2324455"/>
                  <a:gd name="connsiteY2373" fmla="*/ 1002764 h 2324404"/>
                  <a:gd name="connsiteX2374" fmla="*/ 235014 w 2324455"/>
                  <a:gd name="connsiteY2374" fmla="*/ 988892 h 2324404"/>
                  <a:gd name="connsiteX2375" fmla="*/ 237069 w 2324455"/>
                  <a:gd name="connsiteY2375" fmla="*/ 979182 h 2324404"/>
                  <a:gd name="connsiteX2376" fmla="*/ 240409 w 2324455"/>
                  <a:gd name="connsiteY2376" fmla="*/ 963615 h 2324404"/>
                  <a:gd name="connsiteX2377" fmla="*/ 242413 w 2324455"/>
                  <a:gd name="connsiteY2377" fmla="*/ 953956 h 2324404"/>
                  <a:gd name="connsiteX2378" fmla="*/ 245598 w 2324455"/>
                  <a:gd name="connsiteY2378" fmla="*/ 939879 h 2324404"/>
                  <a:gd name="connsiteX2379" fmla="*/ 239844 w 2324455"/>
                  <a:gd name="connsiteY2379" fmla="*/ 938646 h 2324404"/>
                  <a:gd name="connsiteX2380" fmla="*/ 235888 w 2324455"/>
                  <a:gd name="connsiteY2380" fmla="*/ 950360 h 2324404"/>
                  <a:gd name="connsiteX2381" fmla="*/ 232034 w 2324455"/>
                  <a:gd name="connsiteY2381" fmla="*/ 955086 h 2324404"/>
                  <a:gd name="connsiteX2382" fmla="*/ 226794 w 2324455"/>
                  <a:gd name="connsiteY2382" fmla="*/ 956576 h 2324404"/>
                  <a:gd name="connsiteX2383" fmla="*/ 217803 w 2324455"/>
                  <a:gd name="connsiteY2383" fmla="*/ 955292 h 2324404"/>
                  <a:gd name="connsiteX2384" fmla="*/ 125581 w 2324455"/>
                  <a:gd name="connsiteY2384" fmla="*/ 935974 h 2324404"/>
                  <a:gd name="connsiteX2385" fmla="*/ 117052 w 2324455"/>
                  <a:gd name="connsiteY2385" fmla="*/ 933457 h 2324404"/>
                  <a:gd name="connsiteX2386" fmla="*/ 112737 w 2324455"/>
                  <a:gd name="connsiteY2386" fmla="*/ 930014 h 2324404"/>
                  <a:gd name="connsiteX2387" fmla="*/ 111247 w 2324455"/>
                  <a:gd name="connsiteY2387" fmla="*/ 924157 h 2324404"/>
                  <a:gd name="connsiteX2388" fmla="*/ 112274 w 2324455"/>
                  <a:gd name="connsiteY2388" fmla="*/ 911775 h 2324404"/>
                  <a:gd name="connsiteX2389" fmla="*/ 194015 w 2324455"/>
                  <a:gd name="connsiteY2389" fmla="*/ 768793 h 2324404"/>
                  <a:gd name="connsiteX2390" fmla="*/ 181633 w 2324455"/>
                  <a:gd name="connsiteY2390" fmla="*/ 765042 h 2324404"/>
                  <a:gd name="connsiteX2391" fmla="*/ 162829 w 2324455"/>
                  <a:gd name="connsiteY2391" fmla="*/ 758620 h 2324404"/>
                  <a:gd name="connsiteX2392" fmla="*/ 153325 w 2324455"/>
                  <a:gd name="connsiteY2392" fmla="*/ 754818 h 2324404"/>
                  <a:gd name="connsiteX2393" fmla="*/ 150139 w 2324455"/>
                  <a:gd name="connsiteY2393" fmla="*/ 768536 h 2324404"/>
                  <a:gd name="connsiteX2394" fmla="*/ 148444 w 2324455"/>
                  <a:gd name="connsiteY2394" fmla="*/ 774239 h 2324404"/>
                  <a:gd name="connsiteX2395" fmla="*/ 140326 w 2324455"/>
                  <a:gd name="connsiteY2395" fmla="*/ 798335 h 2324404"/>
                  <a:gd name="connsiteX2396" fmla="*/ 137552 w 2324455"/>
                  <a:gd name="connsiteY2396" fmla="*/ 806452 h 2324404"/>
                  <a:gd name="connsiteX2397" fmla="*/ 132003 w 2324455"/>
                  <a:gd name="connsiteY2397" fmla="*/ 822842 h 2324404"/>
                  <a:gd name="connsiteX2398" fmla="*/ 129331 w 2324455"/>
                  <a:gd name="connsiteY2398" fmla="*/ 830702 h 2324404"/>
                  <a:gd name="connsiteX2399" fmla="*/ 122241 w 2324455"/>
                  <a:gd name="connsiteY2399" fmla="*/ 850585 h 2324404"/>
                  <a:gd name="connsiteX2400" fmla="*/ 120751 w 2324455"/>
                  <a:gd name="connsiteY2400" fmla="*/ 855158 h 2324404"/>
                  <a:gd name="connsiteX2401" fmla="*/ 118542 w 2324455"/>
                  <a:gd name="connsiteY2401" fmla="*/ 860809 h 2324404"/>
                  <a:gd name="connsiteX2402" fmla="*/ 116230 w 2324455"/>
                  <a:gd name="connsiteY2402" fmla="*/ 866512 h 2324404"/>
                  <a:gd name="connsiteX2403" fmla="*/ 112737 w 2324455"/>
                  <a:gd name="connsiteY2403" fmla="*/ 873345 h 2324404"/>
                  <a:gd name="connsiteX2404" fmla="*/ 122601 w 2324455"/>
                  <a:gd name="connsiteY2404" fmla="*/ 876428 h 2324404"/>
                  <a:gd name="connsiteX2405" fmla="*/ 141354 w 2324455"/>
                  <a:gd name="connsiteY2405" fmla="*/ 882850 h 2324404"/>
                  <a:gd name="connsiteX2406" fmla="*/ 153325 w 2324455"/>
                  <a:gd name="connsiteY2406" fmla="*/ 887217 h 2324404"/>
                  <a:gd name="connsiteX2407" fmla="*/ 155225 w 2324455"/>
                  <a:gd name="connsiteY2407" fmla="*/ 881925 h 2324404"/>
                  <a:gd name="connsiteX2408" fmla="*/ 142124 w 2324455"/>
                  <a:gd name="connsiteY2408" fmla="*/ 872061 h 2324404"/>
                  <a:gd name="connsiteX2409" fmla="*/ 134983 w 2324455"/>
                  <a:gd name="connsiteY2409" fmla="*/ 862864 h 2324404"/>
                  <a:gd name="connsiteX2410" fmla="*/ 132876 w 2324455"/>
                  <a:gd name="connsiteY2410" fmla="*/ 851048 h 2324404"/>
                  <a:gd name="connsiteX2411" fmla="*/ 138528 w 2324455"/>
                  <a:gd name="connsiteY2411" fmla="*/ 828390 h 2324404"/>
                  <a:gd name="connsiteX2412" fmla="*/ 155688 w 2324455"/>
                  <a:gd name="connsiteY2412" fmla="*/ 833888 h 2324404"/>
                  <a:gd name="connsiteX2413" fmla="*/ 242824 w 2324455"/>
                  <a:gd name="connsiteY2413" fmla="*/ 863481 h 2324404"/>
                  <a:gd name="connsiteX2414" fmla="*/ 251147 w 2324455"/>
                  <a:gd name="connsiteY2414" fmla="*/ 867077 h 2324404"/>
                  <a:gd name="connsiteX2415" fmla="*/ 254949 w 2324455"/>
                  <a:gd name="connsiteY2415" fmla="*/ 871085 h 2324404"/>
                  <a:gd name="connsiteX2416" fmla="*/ 255771 w 2324455"/>
                  <a:gd name="connsiteY2416" fmla="*/ 876942 h 2324404"/>
                  <a:gd name="connsiteX2417" fmla="*/ 253099 w 2324455"/>
                  <a:gd name="connsiteY2417" fmla="*/ 889067 h 2324404"/>
                  <a:gd name="connsiteX2418" fmla="*/ 258699 w 2324455"/>
                  <a:gd name="connsiteY2418" fmla="*/ 891070 h 2324404"/>
                  <a:gd name="connsiteX2419" fmla="*/ 263118 w 2324455"/>
                  <a:gd name="connsiteY2419" fmla="*/ 877558 h 2324404"/>
                  <a:gd name="connsiteX2420" fmla="*/ 266303 w 2324455"/>
                  <a:gd name="connsiteY2420" fmla="*/ 868156 h 2324404"/>
                  <a:gd name="connsiteX2421" fmla="*/ 271441 w 2324455"/>
                  <a:gd name="connsiteY2421" fmla="*/ 853051 h 2324404"/>
                  <a:gd name="connsiteX2422" fmla="*/ 274729 w 2324455"/>
                  <a:gd name="connsiteY2422" fmla="*/ 843803 h 2324404"/>
                  <a:gd name="connsiteX2423" fmla="*/ 279558 w 2324455"/>
                  <a:gd name="connsiteY2423" fmla="*/ 830137 h 2324404"/>
                  <a:gd name="connsiteX2424" fmla="*/ 273958 w 2324455"/>
                  <a:gd name="connsiteY2424" fmla="*/ 828236 h 2324404"/>
                  <a:gd name="connsiteX2425" fmla="*/ 268512 w 2324455"/>
                  <a:gd name="connsiteY2425" fmla="*/ 839539 h 2324404"/>
                  <a:gd name="connsiteX2426" fmla="*/ 264299 w 2324455"/>
                  <a:gd name="connsiteY2426" fmla="*/ 843803 h 2324404"/>
                  <a:gd name="connsiteX2427" fmla="*/ 258956 w 2324455"/>
                  <a:gd name="connsiteY2427" fmla="*/ 844420 h 2324404"/>
                  <a:gd name="connsiteX2428" fmla="*/ 250170 w 2324455"/>
                  <a:gd name="connsiteY2428" fmla="*/ 842211 h 2324404"/>
                  <a:gd name="connsiteX2429" fmla="*/ 182096 w 2324455"/>
                  <a:gd name="connsiteY2429" fmla="*/ 818885 h 2324404"/>
                  <a:gd name="connsiteX2430" fmla="*/ 163035 w 2324455"/>
                  <a:gd name="connsiteY2430" fmla="*/ 812361 h 2324404"/>
                  <a:gd name="connsiteX2431" fmla="*/ 146132 w 2324455"/>
                  <a:gd name="connsiteY2431" fmla="*/ 806093 h 2324404"/>
                  <a:gd name="connsiteX2432" fmla="*/ 155688 w 2324455"/>
                  <a:gd name="connsiteY2432" fmla="*/ 784309 h 2324404"/>
                  <a:gd name="connsiteX2433" fmla="*/ 164319 w 2324455"/>
                  <a:gd name="connsiteY2433" fmla="*/ 777013 h 2324404"/>
                  <a:gd name="connsiteX2434" fmla="*/ 175571 w 2324455"/>
                  <a:gd name="connsiteY2434" fmla="*/ 774085 h 2324404"/>
                  <a:gd name="connsiteX2435" fmla="*/ 192114 w 2324455"/>
                  <a:gd name="connsiteY2435" fmla="*/ 774085 h 2324404"/>
                  <a:gd name="connsiteX2436" fmla="*/ 194015 w 2324455"/>
                  <a:gd name="connsiteY2436" fmla="*/ 768793 h 2324404"/>
                  <a:gd name="connsiteX2437" fmla="*/ 271954 w 2324455"/>
                  <a:gd name="connsiteY2437" fmla="*/ 699485 h 2324404"/>
                  <a:gd name="connsiteX2438" fmla="*/ 254178 w 2324455"/>
                  <a:gd name="connsiteY2438" fmla="*/ 734987 h 2324404"/>
                  <a:gd name="connsiteX2439" fmla="*/ 217238 w 2324455"/>
                  <a:gd name="connsiteY2439" fmla="*/ 693268 h 2324404"/>
                  <a:gd name="connsiteX2440" fmla="*/ 215131 w 2324455"/>
                  <a:gd name="connsiteY2440" fmla="*/ 692549 h 2324404"/>
                  <a:gd name="connsiteX2441" fmla="*/ 224122 w 2324455"/>
                  <a:gd name="connsiteY2441" fmla="*/ 693731 h 2324404"/>
                  <a:gd name="connsiteX2442" fmla="*/ 258339 w 2324455"/>
                  <a:gd name="connsiteY2442" fmla="*/ 697738 h 2324404"/>
                  <a:gd name="connsiteX2443" fmla="*/ 271954 w 2324455"/>
                  <a:gd name="connsiteY2443" fmla="*/ 699485 h 2324404"/>
                  <a:gd name="connsiteX2444" fmla="*/ 322252 w 2324455"/>
                  <a:gd name="connsiteY2444" fmla="*/ 682274 h 2324404"/>
                  <a:gd name="connsiteX2445" fmla="*/ 194272 w 2324455"/>
                  <a:gd name="connsiteY2445" fmla="*/ 668248 h 2324404"/>
                  <a:gd name="connsiteX2446" fmla="*/ 190265 w 2324455"/>
                  <a:gd name="connsiteY2446" fmla="*/ 676263 h 2324404"/>
                  <a:gd name="connsiteX2447" fmla="*/ 266765 w 2324455"/>
                  <a:gd name="connsiteY2447" fmla="*/ 764734 h 2324404"/>
                  <a:gd name="connsiteX2448" fmla="*/ 276013 w 2324455"/>
                  <a:gd name="connsiteY2448" fmla="*/ 776808 h 2324404"/>
                  <a:gd name="connsiteX2449" fmla="*/ 281202 w 2324455"/>
                  <a:gd name="connsiteY2449" fmla="*/ 785799 h 2324404"/>
                  <a:gd name="connsiteX2450" fmla="*/ 282538 w 2324455"/>
                  <a:gd name="connsiteY2450" fmla="*/ 794019 h 2324404"/>
                  <a:gd name="connsiteX2451" fmla="*/ 279404 w 2324455"/>
                  <a:gd name="connsiteY2451" fmla="*/ 804911 h 2324404"/>
                  <a:gd name="connsiteX2452" fmla="*/ 284439 w 2324455"/>
                  <a:gd name="connsiteY2452" fmla="*/ 807480 h 2324404"/>
                  <a:gd name="connsiteX2453" fmla="*/ 288190 w 2324455"/>
                  <a:gd name="connsiteY2453" fmla="*/ 799670 h 2324404"/>
                  <a:gd name="connsiteX2454" fmla="*/ 290861 w 2324455"/>
                  <a:gd name="connsiteY2454" fmla="*/ 794430 h 2324404"/>
                  <a:gd name="connsiteX2455" fmla="*/ 296718 w 2324455"/>
                  <a:gd name="connsiteY2455" fmla="*/ 782870 h 2324404"/>
                  <a:gd name="connsiteX2456" fmla="*/ 300263 w 2324455"/>
                  <a:gd name="connsiteY2456" fmla="*/ 775831 h 2324404"/>
                  <a:gd name="connsiteX2457" fmla="*/ 305504 w 2324455"/>
                  <a:gd name="connsiteY2457" fmla="*/ 765967 h 2324404"/>
                  <a:gd name="connsiteX2458" fmla="*/ 300109 w 2324455"/>
                  <a:gd name="connsiteY2458" fmla="*/ 763295 h 2324404"/>
                  <a:gd name="connsiteX2459" fmla="*/ 293327 w 2324455"/>
                  <a:gd name="connsiteY2459" fmla="*/ 772132 h 2324404"/>
                  <a:gd name="connsiteX2460" fmla="*/ 285210 w 2324455"/>
                  <a:gd name="connsiteY2460" fmla="*/ 770077 h 2324404"/>
                  <a:gd name="connsiteX2461" fmla="*/ 280072 w 2324455"/>
                  <a:gd name="connsiteY2461" fmla="*/ 764734 h 2324404"/>
                  <a:gd name="connsiteX2462" fmla="*/ 271954 w 2324455"/>
                  <a:gd name="connsiteY2462" fmla="*/ 755435 h 2324404"/>
                  <a:gd name="connsiteX2463" fmla="*/ 260497 w 2324455"/>
                  <a:gd name="connsiteY2463" fmla="*/ 742385 h 2324404"/>
                  <a:gd name="connsiteX2464" fmla="*/ 263272 w 2324455"/>
                  <a:gd name="connsiteY2464" fmla="*/ 736579 h 2324404"/>
                  <a:gd name="connsiteX2465" fmla="*/ 267074 w 2324455"/>
                  <a:gd name="connsiteY2465" fmla="*/ 728719 h 2324404"/>
                  <a:gd name="connsiteX2466" fmla="*/ 278068 w 2324455"/>
                  <a:gd name="connsiteY2466" fmla="*/ 707705 h 2324404"/>
                  <a:gd name="connsiteX2467" fmla="*/ 281202 w 2324455"/>
                  <a:gd name="connsiteY2467" fmla="*/ 701951 h 2324404"/>
                  <a:gd name="connsiteX2468" fmla="*/ 281870 w 2324455"/>
                  <a:gd name="connsiteY2468" fmla="*/ 700615 h 2324404"/>
                  <a:gd name="connsiteX2469" fmla="*/ 295999 w 2324455"/>
                  <a:gd name="connsiteY2469" fmla="*/ 702465 h 2324404"/>
                  <a:gd name="connsiteX2470" fmla="*/ 310127 w 2324455"/>
                  <a:gd name="connsiteY2470" fmla="*/ 704263 h 2324404"/>
                  <a:gd name="connsiteX2471" fmla="*/ 321071 w 2324455"/>
                  <a:gd name="connsiteY2471" fmla="*/ 705804 h 2324404"/>
                  <a:gd name="connsiteX2472" fmla="*/ 325541 w 2324455"/>
                  <a:gd name="connsiteY2472" fmla="*/ 706524 h 2324404"/>
                  <a:gd name="connsiteX2473" fmla="*/ 326568 w 2324455"/>
                  <a:gd name="connsiteY2473" fmla="*/ 707705 h 2324404"/>
                  <a:gd name="connsiteX2474" fmla="*/ 326209 w 2324455"/>
                  <a:gd name="connsiteY2474" fmla="*/ 710634 h 2324404"/>
                  <a:gd name="connsiteX2475" fmla="*/ 324410 w 2324455"/>
                  <a:gd name="connsiteY2475" fmla="*/ 715412 h 2324404"/>
                  <a:gd name="connsiteX2476" fmla="*/ 320609 w 2324455"/>
                  <a:gd name="connsiteY2476" fmla="*/ 722862 h 2324404"/>
                  <a:gd name="connsiteX2477" fmla="*/ 326003 w 2324455"/>
                  <a:gd name="connsiteY2477" fmla="*/ 725585 h 2324404"/>
                  <a:gd name="connsiteX2478" fmla="*/ 331552 w 2324455"/>
                  <a:gd name="connsiteY2478" fmla="*/ 714179 h 2324404"/>
                  <a:gd name="connsiteX2479" fmla="*/ 335559 w 2324455"/>
                  <a:gd name="connsiteY2479" fmla="*/ 706318 h 2324404"/>
                  <a:gd name="connsiteX2480" fmla="*/ 342084 w 2324455"/>
                  <a:gd name="connsiteY2480" fmla="*/ 693577 h 2324404"/>
                  <a:gd name="connsiteX2481" fmla="*/ 345937 w 2324455"/>
                  <a:gd name="connsiteY2481" fmla="*/ 685870 h 2324404"/>
                  <a:gd name="connsiteX2482" fmla="*/ 351692 w 2324455"/>
                  <a:gd name="connsiteY2482" fmla="*/ 674875 h 2324404"/>
                  <a:gd name="connsiteX2483" fmla="*/ 346400 w 2324455"/>
                  <a:gd name="connsiteY2483" fmla="*/ 672204 h 2324404"/>
                  <a:gd name="connsiteX2484" fmla="*/ 341827 w 2324455"/>
                  <a:gd name="connsiteY2484" fmla="*/ 679397 h 2324404"/>
                  <a:gd name="connsiteX2485" fmla="*/ 337974 w 2324455"/>
                  <a:gd name="connsiteY2485" fmla="*/ 682068 h 2324404"/>
                  <a:gd name="connsiteX2486" fmla="*/ 332117 w 2324455"/>
                  <a:gd name="connsiteY2486" fmla="*/ 683096 h 2324404"/>
                  <a:gd name="connsiteX2487" fmla="*/ 322252 w 2324455"/>
                  <a:gd name="connsiteY2487" fmla="*/ 682274 h 2324404"/>
                  <a:gd name="connsiteX2488" fmla="*/ 397212 w 2324455"/>
                  <a:gd name="connsiteY2488" fmla="*/ 610551 h 2324404"/>
                  <a:gd name="connsiteX2489" fmla="*/ 400243 w 2324455"/>
                  <a:gd name="connsiteY2489" fmla="*/ 592364 h 2324404"/>
                  <a:gd name="connsiteX2490" fmla="*/ 396184 w 2324455"/>
                  <a:gd name="connsiteY2490" fmla="*/ 575255 h 2324404"/>
                  <a:gd name="connsiteX2491" fmla="*/ 372448 w 2324455"/>
                  <a:gd name="connsiteY2491" fmla="*/ 556194 h 2324404"/>
                  <a:gd name="connsiteX2492" fmla="*/ 359655 w 2324455"/>
                  <a:gd name="connsiteY2492" fmla="*/ 556297 h 2324404"/>
                  <a:gd name="connsiteX2493" fmla="*/ 344859 w 2324455"/>
                  <a:gd name="connsiteY2493" fmla="*/ 560972 h 2324404"/>
                  <a:gd name="connsiteX2494" fmla="*/ 325746 w 2324455"/>
                  <a:gd name="connsiteY2494" fmla="*/ 569038 h 2324404"/>
                  <a:gd name="connsiteX2495" fmla="*/ 309922 w 2324455"/>
                  <a:gd name="connsiteY2495" fmla="*/ 575563 h 2324404"/>
                  <a:gd name="connsiteX2496" fmla="*/ 299081 w 2324455"/>
                  <a:gd name="connsiteY2496" fmla="*/ 578184 h 2324404"/>
                  <a:gd name="connsiteX2497" fmla="*/ 292197 w 2324455"/>
                  <a:gd name="connsiteY2497" fmla="*/ 577773 h 2324404"/>
                  <a:gd name="connsiteX2498" fmla="*/ 279969 w 2324455"/>
                  <a:gd name="connsiteY2498" fmla="*/ 568782 h 2324404"/>
                  <a:gd name="connsiteX2499" fmla="*/ 275859 w 2324455"/>
                  <a:gd name="connsiteY2499" fmla="*/ 561383 h 2324404"/>
                  <a:gd name="connsiteX2500" fmla="*/ 275294 w 2324455"/>
                  <a:gd name="connsiteY2500" fmla="*/ 553214 h 2324404"/>
                  <a:gd name="connsiteX2501" fmla="*/ 289679 w 2324455"/>
                  <a:gd name="connsiteY2501" fmla="*/ 534205 h 2324404"/>
                  <a:gd name="connsiteX2502" fmla="*/ 301239 w 2324455"/>
                  <a:gd name="connsiteY2502" fmla="*/ 530968 h 2324404"/>
                  <a:gd name="connsiteX2503" fmla="*/ 313827 w 2324455"/>
                  <a:gd name="connsiteY2503" fmla="*/ 532869 h 2324404"/>
                  <a:gd name="connsiteX2504" fmla="*/ 328315 w 2324455"/>
                  <a:gd name="connsiteY2504" fmla="*/ 537955 h 2324404"/>
                  <a:gd name="connsiteX2505" fmla="*/ 331655 w 2324455"/>
                  <a:gd name="connsiteY2505" fmla="*/ 533229 h 2324404"/>
                  <a:gd name="connsiteX2506" fmla="*/ 321482 w 2324455"/>
                  <a:gd name="connsiteY2506" fmla="*/ 526755 h 2324404"/>
                  <a:gd name="connsiteX2507" fmla="*/ 306685 w 2324455"/>
                  <a:gd name="connsiteY2507" fmla="*/ 516428 h 2324404"/>
                  <a:gd name="connsiteX2508" fmla="*/ 298619 w 2324455"/>
                  <a:gd name="connsiteY2508" fmla="*/ 510263 h 2324404"/>
                  <a:gd name="connsiteX2509" fmla="*/ 296256 w 2324455"/>
                  <a:gd name="connsiteY2509" fmla="*/ 513654 h 2324404"/>
                  <a:gd name="connsiteX2510" fmla="*/ 290964 w 2324455"/>
                  <a:gd name="connsiteY2510" fmla="*/ 519665 h 2324404"/>
                  <a:gd name="connsiteX2511" fmla="*/ 285621 w 2324455"/>
                  <a:gd name="connsiteY2511" fmla="*/ 524546 h 2324404"/>
                  <a:gd name="connsiteX2512" fmla="*/ 279969 w 2324455"/>
                  <a:gd name="connsiteY2512" fmla="*/ 530403 h 2324404"/>
                  <a:gd name="connsiteX2513" fmla="*/ 265892 w 2324455"/>
                  <a:gd name="connsiteY2513" fmla="*/ 554396 h 2324404"/>
                  <a:gd name="connsiteX2514" fmla="*/ 263529 w 2324455"/>
                  <a:gd name="connsiteY2514" fmla="*/ 570631 h 2324404"/>
                  <a:gd name="connsiteX2515" fmla="*/ 267536 w 2324455"/>
                  <a:gd name="connsiteY2515" fmla="*/ 585531 h 2324404"/>
                  <a:gd name="connsiteX2516" fmla="*/ 290707 w 2324455"/>
                  <a:gd name="connsiteY2516" fmla="*/ 603102 h 2324404"/>
                  <a:gd name="connsiteX2517" fmla="*/ 303808 w 2324455"/>
                  <a:gd name="connsiteY2517" fmla="*/ 603102 h 2324404"/>
                  <a:gd name="connsiteX2518" fmla="*/ 318399 w 2324455"/>
                  <a:gd name="connsiteY2518" fmla="*/ 598786 h 2324404"/>
                  <a:gd name="connsiteX2519" fmla="*/ 335354 w 2324455"/>
                  <a:gd name="connsiteY2519" fmla="*/ 591388 h 2324404"/>
                  <a:gd name="connsiteX2520" fmla="*/ 350356 w 2324455"/>
                  <a:gd name="connsiteY2520" fmla="*/ 584914 h 2324404"/>
                  <a:gd name="connsiteX2521" fmla="*/ 361556 w 2324455"/>
                  <a:gd name="connsiteY2521" fmla="*/ 581729 h 2324404"/>
                  <a:gd name="connsiteX2522" fmla="*/ 369879 w 2324455"/>
                  <a:gd name="connsiteY2522" fmla="*/ 581729 h 2324404"/>
                  <a:gd name="connsiteX2523" fmla="*/ 384573 w 2324455"/>
                  <a:gd name="connsiteY2523" fmla="*/ 591799 h 2324404"/>
                  <a:gd name="connsiteX2524" fmla="*/ 388786 w 2324455"/>
                  <a:gd name="connsiteY2524" fmla="*/ 599865 h 2324404"/>
                  <a:gd name="connsiteX2525" fmla="*/ 388837 w 2324455"/>
                  <a:gd name="connsiteY2525" fmla="*/ 609729 h 2324404"/>
                  <a:gd name="connsiteX2526" fmla="*/ 372294 w 2324455"/>
                  <a:gd name="connsiteY2526" fmla="*/ 632232 h 2324404"/>
                  <a:gd name="connsiteX2527" fmla="*/ 359604 w 2324455"/>
                  <a:gd name="connsiteY2527" fmla="*/ 636445 h 2324404"/>
                  <a:gd name="connsiteX2528" fmla="*/ 346246 w 2324455"/>
                  <a:gd name="connsiteY2528" fmla="*/ 636188 h 2324404"/>
                  <a:gd name="connsiteX2529" fmla="*/ 331295 w 2324455"/>
                  <a:gd name="connsiteY2529" fmla="*/ 632386 h 2324404"/>
                  <a:gd name="connsiteX2530" fmla="*/ 327955 w 2324455"/>
                  <a:gd name="connsiteY2530" fmla="*/ 637165 h 2324404"/>
                  <a:gd name="connsiteX2531" fmla="*/ 345886 w 2324455"/>
                  <a:gd name="connsiteY2531" fmla="*/ 647183 h 2324404"/>
                  <a:gd name="connsiteX2532" fmla="*/ 362995 w 2324455"/>
                  <a:gd name="connsiteY2532" fmla="*/ 657870 h 2324404"/>
                  <a:gd name="connsiteX2533" fmla="*/ 370239 w 2324455"/>
                  <a:gd name="connsiteY2533" fmla="*/ 648673 h 2324404"/>
                  <a:gd name="connsiteX2534" fmla="*/ 375736 w 2324455"/>
                  <a:gd name="connsiteY2534" fmla="*/ 642867 h 2324404"/>
                  <a:gd name="connsiteX2535" fmla="*/ 397212 w 2324455"/>
                  <a:gd name="connsiteY2535" fmla="*/ 610551 h 2324404"/>
                  <a:gd name="connsiteX2536" fmla="*/ 477925 w 2324455"/>
                  <a:gd name="connsiteY2536" fmla="*/ 376528 h 2324404"/>
                  <a:gd name="connsiteX2537" fmla="*/ 482087 w 2324455"/>
                  <a:gd name="connsiteY2537" fmla="*/ 372726 h 2324404"/>
                  <a:gd name="connsiteX2538" fmla="*/ 473610 w 2324455"/>
                  <a:gd name="connsiteY2538" fmla="*/ 364146 h 2324404"/>
                  <a:gd name="connsiteX2539" fmla="*/ 466828 w 2324455"/>
                  <a:gd name="connsiteY2539" fmla="*/ 356799 h 2324404"/>
                  <a:gd name="connsiteX2540" fmla="*/ 461485 w 2324455"/>
                  <a:gd name="connsiteY2540" fmla="*/ 350942 h 2324404"/>
                  <a:gd name="connsiteX2541" fmla="*/ 454908 w 2324455"/>
                  <a:gd name="connsiteY2541" fmla="*/ 343082 h 2324404"/>
                  <a:gd name="connsiteX2542" fmla="*/ 451774 w 2324455"/>
                  <a:gd name="connsiteY2542" fmla="*/ 345959 h 2324404"/>
                  <a:gd name="connsiteX2543" fmla="*/ 445404 w 2324455"/>
                  <a:gd name="connsiteY2543" fmla="*/ 350583 h 2324404"/>
                  <a:gd name="connsiteX2544" fmla="*/ 439136 w 2324455"/>
                  <a:gd name="connsiteY2544" fmla="*/ 354282 h 2324404"/>
                  <a:gd name="connsiteX2545" fmla="*/ 432302 w 2324455"/>
                  <a:gd name="connsiteY2545" fmla="*/ 358700 h 2324404"/>
                  <a:gd name="connsiteX2546" fmla="*/ 413344 w 2324455"/>
                  <a:gd name="connsiteY2546" fmla="*/ 379046 h 2324404"/>
                  <a:gd name="connsiteX2547" fmla="*/ 407590 w 2324455"/>
                  <a:gd name="connsiteY2547" fmla="*/ 394459 h 2324404"/>
                  <a:gd name="connsiteX2548" fmla="*/ 408309 w 2324455"/>
                  <a:gd name="connsiteY2548" fmla="*/ 409821 h 2324404"/>
                  <a:gd name="connsiteX2549" fmla="*/ 427062 w 2324455"/>
                  <a:gd name="connsiteY2549" fmla="*/ 432067 h 2324404"/>
                  <a:gd name="connsiteX2550" fmla="*/ 439855 w 2324455"/>
                  <a:gd name="connsiteY2550" fmla="*/ 434841 h 2324404"/>
                  <a:gd name="connsiteX2551" fmla="*/ 455063 w 2324455"/>
                  <a:gd name="connsiteY2551" fmla="*/ 433865 h 2324404"/>
                  <a:gd name="connsiteX2552" fmla="*/ 473147 w 2324455"/>
                  <a:gd name="connsiteY2552" fmla="*/ 430269 h 2324404"/>
                  <a:gd name="connsiteX2553" fmla="*/ 489228 w 2324455"/>
                  <a:gd name="connsiteY2553" fmla="*/ 427186 h 2324404"/>
                  <a:gd name="connsiteX2554" fmla="*/ 500840 w 2324455"/>
                  <a:gd name="connsiteY2554" fmla="*/ 426467 h 2324404"/>
                  <a:gd name="connsiteX2555" fmla="*/ 509008 w 2324455"/>
                  <a:gd name="connsiteY2555" fmla="*/ 428316 h 2324404"/>
                  <a:gd name="connsiteX2556" fmla="*/ 521185 w 2324455"/>
                  <a:gd name="connsiteY2556" fmla="*/ 441315 h 2324404"/>
                  <a:gd name="connsiteX2557" fmla="*/ 523497 w 2324455"/>
                  <a:gd name="connsiteY2557" fmla="*/ 450100 h 2324404"/>
                  <a:gd name="connsiteX2558" fmla="*/ 521544 w 2324455"/>
                  <a:gd name="connsiteY2558" fmla="*/ 459759 h 2324404"/>
                  <a:gd name="connsiteX2559" fmla="*/ 500429 w 2324455"/>
                  <a:gd name="connsiteY2559" fmla="*/ 478101 h 2324404"/>
                  <a:gd name="connsiteX2560" fmla="*/ 487122 w 2324455"/>
                  <a:gd name="connsiteY2560" fmla="*/ 479642 h 2324404"/>
                  <a:gd name="connsiteX2561" fmla="*/ 474175 w 2324455"/>
                  <a:gd name="connsiteY2561" fmla="*/ 476303 h 2324404"/>
                  <a:gd name="connsiteX2562" fmla="*/ 460303 w 2324455"/>
                  <a:gd name="connsiteY2562" fmla="*/ 469418 h 2324404"/>
                  <a:gd name="connsiteX2563" fmla="*/ 455936 w 2324455"/>
                  <a:gd name="connsiteY2563" fmla="*/ 473374 h 2324404"/>
                  <a:gd name="connsiteX2564" fmla="*/ 471298 w 2324455"/>
                  <a:gd name="connsiteY2564" fmla="*/ 486938 h 2324404"/>
                  <a:gd name="connsiteX2565" fmla="*/ 485735 w 2324455"/>
                  <a:gd name="connsiteY2565" fmla="*/ 501169 h 2324404"/>
                  <a:gd name="connsiteX2566" fmla="*/ 494777 w 2324455"/>
                  <a:gd name="connsiteY2566" fmla="*/ 493771 h 2324404"/>
                  <a:gd name="connsiteX2567" fmla="*/ 501456 w 2324455"/>
                  <a:gd name="connsiteY2567" fmla="*/ 489147 h 2324404"/>
                  <a:gd name="connsiteX2568" fmla="*/ 529508 w 2324455"/>
                  <a:gd name="connsiteY2568" fmla="*/ 462380 h 2324404"/>
                  <a:gd name="connsiteX2569" fmla="*/ 536341 w 2324455"/>
                  <a:gd name="connsiteY2569" fmla="*/ 445220 h 2324404"/>
                  <a:gd name="connsiteX2570" fmla="*/ 536084 w 2324455"/>
                  <a:gd name="connsiteY2570" fmla="*/ 427597 h 2324404"/>
                  <a:gd name="connsiteX2571" fmla="*/ 516972 w 2324455"/>
                  <a:gd name="connsiteY2571" fmla="*/ 403861 h 2324404"/>
                  <a:gd name="connsiteX2572" fmla="*/ 504539 w 2324455"/>
                  <a:gd name="connsiteY2572" fmla="*/ 401189 h 2324404"/>
                  <a:gd name="connsiteX2573" fmla="*/ 489023 w 2324455"/>
                  <a:gd name="connsiteY2573" fmla="*/ 402577 h 2324404"/>
                  <a:gd name="connsiteX2574" fmla="*/ 468626 w 2324455"/>
                  <a:gd name="connsiteY2574" fmla="*/ 406430 h 2324404"/>
                  <a:gd name="connsiteX2575" fmla="*/ 451774 w 2324455"/>
                  <a:gd name="connsiteY2575" fmla="*/ 409307 h 2324404"/>
                  <a:gd name="connsiteX2576" fmla="*/ 440625 w 2324455"/>
                  <a:gd name="connsiteY2576" fmla="*/ 409410 h 2324404"/>
                  <a:gd name="connsiteX2577" fmla="*/ 433998 w 2324455"/>
                  <a:gd name="connsiteY2577" fmla="*/ 407612 h 2324404"/>
                  <a:gd name="connsiteX2578" fmla="*/ 424031 w 2324455"/>
                  <a:gd name="connsiteY2578" fmla="*/ 396154 h 2324404"/>
                  <a:gd name="connsiteX2579" fmla="*/ 421616 w 2324455"/>
                  <a:gd name="connsiteY2579" fmla="*/ 388088 h 2324404"/>
                  <a:gd name="connsiteX2580" fmla="*/ 422798 w 2324455"/>
                  <a:gd name="connsiteY2580" fmla="*/ 379971 h 2324404"/>
                  <a:gd name="connsiteX2581" fmla="*/ 440985 w 2324455"/>
                  <a:gd name="connsiteY2581" fmla="*/ 364609 h 2324404"/>
                  <a:gd name="connsiteX2582" fmla="*/ 452956 w 2324455"/>
                  <a:gd name="connsiteY2582" fmla="*/ 363838 h 2324404"/>
                  <a:gd name="connsiteX2583" fmla="*/ 464721 w 2324455"/>
                  <a:gd name="connsiteY2583" fmla="*/ 368411 h 2324404"/>
                  <a:gd name="connsiteX2584" fmla="*/ 477925 w 2324455"/>
                  <a:gd name="connsiteY2584" fmla="*/ 376528 h 2324404"/>
                  <a:gd name="connsiteX2585" fmla="*/ 561516 w 2324455"/>
                  <a:gd name="connsiteY2585" fmla="*/ 290266 h 2324404"/>
                  <a:gd name="connsiteX2586" fmla="*/ 551395 w 2324455"/>
                  <a:gd name="connsiteY2586" fmla="*/ 275213 h 2324404"/>
                  <a:gd name="connsiteX2587" fmla="*/ 571791 w 2324455"/>
                  <a:gd name="connsiteY2587" fmla="*/ 263088 h 2324404"/>
                  <a:gd name="connsiteX2588" fmla="*/ 583043 w 2324455"/>
                  <a:gd name="connsiteY2588" fmla="*/ 262214 h 2324404"/>
                  <a:gd name="connsiteX2589" fmla="*/ 594038 w 2324455"/>
                  <a:gd name="connsiteY2589" fmla="*/ 266324 h 2324404"/>
                  <a:gd name="connsiteX2590" fmla="*/ 607396 w 2324455"/>
                  <a:gd name="connsiteY2590" fmla="*/ 275932 h 2324404"/>
                  <a:gd name="connsiteX2591" fmla="*/ 612020 w 2324455"/>
                  <a:gd name="connsiteY2591" fmla="*/ 272644 h 2324404"/>
                  <a:gd name="connsiteX2592" fmla="*/ 604159 w 2324455"/>
                  <a:gd name="connsiteY2592" fmla="*/ 262471 h 2324404"/>
                  <a:gd name="connsiteX2593" fmla="*/ 597377 w 2324455"/>
                  <a:gd name="connsiteY2593" fmla="*/ 253018 h 2324404"/>
                  <a:gd name="connsiteX2594" fmla="*/ 592599 w 2324455"/>
                  <a:gd name="connsiteY2594" fmla="*/ 246390 h 2324404"/>
                  <a:gd name="connsiteX2595" fmla="*/ 587050 w 2324455"/>
                  <a:gd name="connsiteY2595" fmla="*/ 237810 h 2324404"/>
                  <a:gd name="connsiteX2596" fmla="*/ 576518 w 2324455"/>
                  <a:gd name="connsiteY2596" fmla="*/ 247007 h 2324404"/>
                  <a:gd name="connsiteX2597" fmla="*/ 571791 w 2324455"/>
                  <a:gd name="connsiteY2597" fmla="*/ 250603 h 2324404"/>
                  <a:gd name="connsiteX2598" fmla="*/ 551189 w 2324455"/>
                  <a:gd name="connsiteY2598" fmla="*/ 265656 h 2324404"/>
                  <a:gd name="connsiteX2599" fmla="*/ 530124 w 2324455"/>
                  <a:gd name="connsiteY2599" fmla="*/ 280659 h 2324404"/>
                  <a:gd name="connsiteX2600" fmla="*/ 523343 w 2324455"/>
                  <a:gd name="connsiteY2600" fmla="*/ 285539 h 2324404"/>
                  <a:gd name="connsiteX2601" fmla="*/ 506080 w 2324455"/>
                  <a:gd name="connsiteY2601" fmla="*/ 297716 h 2324404"/>
                  <a:gd name="connsiteX2602" fmla="*/ 502278 w 2324455"/>
                  <a:gd name="connsiteY2602" fmla="*/ 300387 h 2324404"/>
                  <a:gd name="connsiteX2603" fmla="*/ 497140 w 2324455"/>
                  <a:gd name="connsiteY2603" fmla="*/ 303830 h 2324404"/>
                  <a:gd name="connsiteX2604" fmla="*/ 491900 w 2324455"/>
                  <a:gd name="connsiteY2604" fmla="*/ 307066 h 2324404"/>
                  <a:gd name="connsiteX2605" fmla="*/ 485169 w 2324455"/>
                  <a:gd name="connsiteY2605" fmla="*/ 310766 h 2324404"/>
                  <a:gd name="connsiteX2606" fmla="*/ 491335 w 2324455"/>
                  <a:gd name="connsiteY2606" fmla="*/ 318883 h 2324404"/>
                  <a:gd name="connsiteX2607" fmla="*/ 502843 w 2324455"/>
                  <a:gd name="connsiteY2607" fmla="*/ 334964 h 2324404"/>
                  <a:gd name="connsiteX2608" fmla="*/ 510190 w 2324455"/>
                  <a:gd name="connsiteY2608" fmla="*/ 345651 h 2324404"/>
                  <a:gd name="connsiteX2609" fmla="*/ 514763 w 2324455"/>
                  <a:gd name="connsiteY2609" fmla="*/ 342311 h 2324404"/>
                  <a:gd name="connsiteX2610" fmla="*/ 509830 w 2324455"/>
                  <a:gd name="connsiteY2610" fmla="*/ 326641 h 2324404"/>
                  <a:gd name="connsiteX2611" fmla="*/ 509368 w 2324455"/>
                  <a:gd name="connsiteY2611" fmla="*/ 315030 h 2324404"/>
                  <a:gd name="connsiteX2612" fmla="*/ 514506 w 2324455"/>
                  <a:gd name="connsiteY2612" fmla="*/ 304189 h 2324404"/>
                  <a:gd name="connsiteX2613" fmla="*/ 532282 w 2324455"/>
                  <a:gd name="connsiteY2613" fmla="*/ 288982 h 2324404"/>
                  <a:gd name="connsiteX2614" fmla="*/ 543071 w 2324455"/>
                  <a:gd name="connsiteY2614" fmla="*/ 303470 h 2324404"/>
                  <a:gd name="connsiteX2615" fmla="*/ 596863 w 2324455"/>
                  <a:gd name="connsiteY2615" fmla="*/ 378224 h 2324404"/>
                  <a:gd name="connsiteX2616" fmla="*/ 601487 w 2324455"/>
                  <a:gd name="connsiteY2616" fmla="*/ 385879 h 2324404"/>
                  <a:gd name="connsiteX2617" fmla="*/ 602309 w 2324455"/>
                  <a:gd name="connsiteY2617" fmla="*/ 391325 h 2324404"/>
                  <a:gd name="connsiteX2618" fmla="*/ 599535 w 2324455"/>
                  <a:gd name="connsiteY2618" fmla="*/ 396617 h 2324404"/>
                  <a:gd name="connsiteX2619" fmla="*/ 590287 w 2324455"/>
                  <a:gd name="connsiteY2619" fmla="*/ 404940 h 2324404"/>
                  <a:gd name="connsiteX2620" fmla="*/ 593781 w 2324455"/>
                  <a:gd name="connsiteY2620" fmla="*/ 409718 h 2324404"/>
                  <a:gd name="connsiteX2621" fmla="*/ 605135 w 2324455"/>
                  <a:gd name="connsiteY2621" fmla="*/ 401343 h 2324404"/>
                  <a:gd name="connsiteX2622" fmla="*/ 613253 w 2324455"/>
                  <a:gd name="connsiteY2622" fmla="*/ 395538 h 2324404"/>
                  <a:gd name="connsiteX2623" fmla="*/ 626148 w 2324455"/>
                  <a:gd name="connsiteY2623" fmla="*/ 386341 h 2324404"/>
                  <a:gd name="connsiteX2624" fmla="*/ 634215 w 2324455"/>
                  <a:gd name="connsiteY2624" fmla="*/ 380536 h 2324404"/>
                  <a:gd name="connsiteX2625" fmla="*/ 646134 w 2324455"/>
                  <a:gd name="connsiteY2625" fmla="*/ 372315 h 2324404"/>
                  <a:gd name="connsiteX2626" fmla="*/ 642538 w 2324455"/>
                  <a:gd name="connsiteY2626" fmla="*/ 367486 h 2324404"/>
                  <a:gd name="connsiteX2627" fmla="*/ 631594 w 2324455"/>
                  <a:gd name="connsiteY2627" fmla="*/ 373651 h 2324404"/>
                  <a:gd name="connsiteX2628" fmla="*/ 625737 w 2324455"/>
                  <a:gd name="connsiteY2628" fmla="*/ 374627 h 2324404"/>
                  <a:gd name="connsiteX2629" fmla="*/ 620959 w 2324455"/>
                  <a:gd name="connsiteY2629" fmla="*/ 371956 h 2324404"/>
                  <a:gd name="connsiteX2630" fmla="*/ 615102 w 2324455"/>
                  <a:gd name="connsiteY2630" fmla="*/ 365071 h 2324404"/>
                  <a:gd name="connsiteX2631" fmla="*/ 573230 w 2324455"/>
                  <a:gd name="connsiteY2631" fmla="*/ 306604 h 2324404"/>
                  <a:gd name="connsiteX2632" fmla="*/ 561516 w 2324455"/>
                  <a:gd name="connsiteY2632" fmla="*/ 290266 h 2324404"/>
                  <a:gd name="connsiteX2633" fmla="*/ 777557 w 2324455"/>
                  <a:gd name="connsiteY2633" fmla="*/ 292167 h 2324404"/>
                  <a:gd name="connsiteX2634" fmla="*/ 782284 w 2324455"/>
                  <a:gd name="connsiteY2634" fmla="*/ 272181 h 2324404"/>
                  <a:gd name="connsiteX2635" fmla="*/ 775810 w 2324455"/>
                  <a:gd name="connsiteY2635" fmla="*/ 246544 h 2324404"/>
                  <a:gd name="connsiteX2636" fmla="*/ 752228 w 2324455"/>
                  <a:gd name="connsiteY2636" fmla="*/ 197428 h 2324404"/>
                  <a:gd name="connsiteX2637" fmla="*/ 743751 w 2324455"/>
                  <a:gd name="connsiteY2637" fmla="*/ 172201 h 2324404"/>
                  <a:gd name="connsiteX2638" fmla="*/ 746782 w 2324455"/>
                  <a:gd name="connsiteY2638" fmla="*/ 166807 h 2324404"/>
                  <a:gd name="connsiteX2639" fmla="*/ 757520 w 2324455"/>
                  <a:gd name="connsiteY2639" fmla="*/ 160128 h 2324404"/>
                  <a:gd name="connsiteX2640" fmla="*/ 755054 w 2324455"/>
                  <a:gd name="connsiteY2640" fmla="*/ 154836 h 2324404"/>
                  <a:gd name="connsiteX2641" fmla="*/ 744059 w 2324455"/>
                  <a:gd name="connsiteY2641" fmla="*/ 160436 h 2324404"/>
                  <a:gd name="connsiteX2642" fmla="*/ 736404 w 2324455"/>
                  <a:gd name="connsiteY2642" fmla="*/ 164289 h 2324404"/>
                  <a:gd name="connsiteX2643" fmla="*/ 714979 w 2324455"/>
                  <a:gd name="connsiteY2643" fmla="*/ 174411 h 2324404"/>
                  <a:gd name="connsiteX2644" fmla="*/ 703214 w 2324455"/>
                  <a:gd name="connsiteY2644" fmla="*/ 179703 h 2324404"/>
                  <a:gd name="connsiteX2645" fmla="*/ 705680 w 2324455"/>
                  <a:gd name="connsiteY2645" fmla="*/ 184994 h 2324404"/>
                  <a:gd name="connsiteX2646" fmla="*/ 720117 w 2324455"/>
                  <a:gd name="connsiteY2646" fmla="*/ 179754 h 2324404"/>
                  <a:gd name="connsiteX2647" fmla="*/ 727567 w 2324455"/>
                  <a:gd name="connsiteY2647" fmla="*/ 180268 h 2324404"/>
                  <a:gd name="connsiteX2648" fmla="*/ 734965 w 2324455"/>
                  <a:gd name="connsiteY2648" fmla="*/ 186433 h 2324404"/>
                  <a:gd name="connsiteX2649" fmla="*/ 743802 w 2324455"/>
                  <a:gd name="connsiteY2649" fmla="*/ 201486 h 2324404"/>
                  <a:gd name="connsiteX2650" fmla="*/ 772727 w 2324455"/>
                  <a:gd name="connsiteY2650" fmla="*/ 268790 h 2324404"/>
                  <a:gd name="connsiteX2651" fmla="*/ 771494 w 2324455"/>
                  <a:gd name="connsiteY2651" fmla="*/ 285283 h 2324404"/>
                  <a:gd name="connsiteX2652" fmla="*/ 763736 w 2324455"/>
                  <a:gd name="connsiteY2652" fmla="*/ 298486 h 2324404"/>
                  <a:gd name="connsiteX2653" fmla="*/ 735633 w 2324455"/>
                  <a:gd name="connsiteY2653" fmla="*/ 312512 h 2324404"/>
                  <a:gd name="connsiteX2654" fmla="*/ 721761 w 2324455"/>
                  <a:gd name="connsiteY2654" fmla="*/ 311279 h 2324404"/>
                  <a:gd name="connsiteX2655" fmla="*/ 708814 w 2324455"/>
                  <a:gd name="connsiteY2655" fmla="*/ 302443 h 2324404"/>
                  <a:gd name="connsiteX2656" fmla="*/ 696895 w 2324455"/>
                  <a:gd name="connsiteY2656" fmla="*/ 283947 h 2324404"/>
                  <a:gd name="connsiteX2657" fmla="*/ 667815 w 2324455"/>
                  <a:gd name="connsiteY2657" fmla="*/ 223065 h 2324404"/>
                  <a:gd name="connsiteX2658" fmla="*/ 664630 w 2324455"/>
                  <a:gd name="connsiteY2658" fmla="*/ 214793 h 2324404"/>
                  <a:gd name="connsiteX2659" fmla="*/ 664733 w 2324455"/>
                  <a:gd name="connsiteY2659" fmla="*/ 209347 h 2324404"/>
                  <a:gd name="connsiteX2660" fmla="*/ 668432 w 2324455"/>
                  <a:gd name="connsiteY2660" fmla="*/ 204518 h 2324404"/>
                  <a:gd name="connsiteX2661" fmla="*/ 678861 w 2324455"/>
                  <a:gd name="connsiteY2661" fmla="*/ 197839 h 2324404"/>
                  <a:gd name="connsiteX2662" fmla="*/ 676344 w 2324455"/>
                  <a:gd name="connsiteY2662" fmla="*/ 192650 h 2324404"/>
                  <a:gd name="connsiteX2663" fmla="*/ 663500 w 2324455"/>
                  <a:gd name="connsiteY2663" fmla="*/ 199020 h 2324404"/>
                  <a:gd name="connsiteX2664" fmla="*/ 631183 w 2324455"/>
                  <a:gd name="connsiteY2664" fmla="*/ 214536 h 2324404"/>
                  <a:gd name="connsiteX2665" fmla="*/ 618390 w 2324455"/>
                  <a:gd name="connsiteY2665" fmla="*/ 220445 h 2324404"/>
                  <a:gd name="connsiteX2666" fmla="*/ 620805 w 2324455"/>
                  <a:gd name="connsiteY2666" fmla="*/ 225582 h 2324404"/>
                  <a:gd name="connsiteX2667" fmla="*/ 632622 w 2324455"/>
                  <a:gd name="connsiteY2667" fmla="*/ 221678 h 2324404"/>
                  <a:gd name="connsiteX2668" fmla="*/ 638633 w 2324455"/>
                  <a:gd name="connsiteY2668" fmla="*/ 221934 h 2324404"/>
                  <a:gd name="connsiteX2669" fmla="*/ 643051 w 2324455"/>
                  <a:gd name="connsiteY2669" fmla="*/ 225223 h 2324404"/>
                  <a:gd name="connsiteX2670" fmla="*/ 647470 w 2324455"/>
                  <a:gd name="connsiteY2670" fmla="*/ 232826 h 2324404"/>
                  <a:gd name="connsiteX2671" fmla="*/ 679992 w 2324455"/>
                  <a:gd name="connsiteY2671" fmla="*/ 300798 h 2324404"/>
                  <a:gd name="connsiteX2672" fmla="*/ 690524 w 2324455"/>
                  <a:gd name="connsiteY2672" fmla="*/ 315698 h 2324404"/>
                  <a:gd name="connsiteX2673" fmla="*/ 703060 w 2324455"/>
                  <a:gd name="connsiteY2673" fmla="*/ 323456 h 2324404"/>
                  <a:gd name="connsiteX2674" fmla="*/ 716315 w 2324455"/>
                  <a:gd name="connsiteY2674" fmla="*/ 325870 h 2324404"/>
                  <a:gd name="connsiteX2675" fmla="*/ 729211 w 2324455"/>
                  <a:gd name="connsiteY2675" fmla="*/ 324278 h 2324404"/>
                  <a:gd name="connsiteX2676" fmla="*/ 740976 w 2324455"/>
                  <a:gd name="connsiteY2676" fmla="*/ 320630 h 2324404"/>
                  <a:gd name="connsiteX2677" fmla="*/ 765535 w 2324455"/>
                  <a:gd name="connsiteY2677" fmla="*/ 306861 h 2324404"/>
                  <a:gd name="connsiteX2678" fmla="*/ 777557 w 2324455"/>
                  <a:gd name="connsiteY2678" fmla="*/ 292167 h 2324404"/>
                  <a:gd name="connsiteX2679" fmla="*/ 928297 w 2324455"/>
                  <a:gd name="connsiteY2679" fmla="*/ 226764 h 2324404"/>
                  <a:gd name="connsiteX2680" fmla="*/ 886785 w 2324455"/>
                  <a:gd name="connsiteY2680" fmla="*/ 253686 h 2324404"/>
                  <a:gd name="connsiteX2681" fmla="*/ 870498 w 2324455"/>
                  <a:gd name="connsiteY2681" fmla="*/ 253018 h 2324404"/>
                  <a:gd name="connsiteX2682" fmla="*/ 862380 w 2324455"/>
                  <a:gd name="connsiteY2682" fmla="*/ 239917 h 2324404"/>
                  <a:gd name="connsiteX2683" fmla="*/ 833969 w 2324455"/>
                  <a:gd name="connsiteY2683" fmla="*/ 138601 h 2324404"/>
                  <a:gd name="connsiteX2684" fmla="*/ 836384 w 2324455"/>
                  <a:gd name="connsiteY2684" fmla="*/ 137625 h 2324404"/>
                  <a:gd name="connsiteX2685" fmla="*/ 842292 w 2324455"/>
                  <a:gd name="connsiteY2685" fmla="*/ 135570 h 2324404"/>
                  <a:gd name="connsiteX2686" fmla="*/ 848303 w 2324455"/>
                  <a:gd name="connsiteY2686" fmla="*/ 133720 h 2324404"/>
                  <a:gd name="connsiteX2687" fmla="*/ 876972 w 2324455"/>
                  <a:gd name="connsiteY2687" fmla="*/ 129250 h 2324404"/>
                  <a:gd name="connsiteX2688" fmla="*/ 899166 w 2324455"/>
                  <a:gd name="connsiteY2688" fmla="*/ 134336 h 2324404"/>
                  <a:gd name="connsiteX2689" fmla="*/ 917457 w 2324455"/>
                  <a:gd name="connsiteY2689" fmla="*/ 149955 h 2324404"/>
                  <a:gd name="connsiteX2690" fmla="*/ 928297 w 2324455"/>
                  <a:gd name="connsiteY2690" fmla="*/ 226764 h 2324404"/>
                  <a:gd name="connsiteX2691" fmla="*/ 948334 w 2324455"/>
                  <a:gd name="connsiteY2691" fmla="*/ 225993 h 2324404"/>
                  <a:gd name="connsiteX2692" fmla="*/ 954191 w 2324455"/>
                  <a:gd name="connsiteY2692" fmla="*/ 168708 h 2324404"/>
                  <a:gd name="connsiteX2693" fmla="*/ 917765 w 2324455"/>
                  <a:gd name="connsiteY2693" fmla="*/ 123393 h 2324404"/>
                  <a:gd name="connsiteX2694" fmla="*/ 851643 w 2324455"/>
                  <a:gd name="connsiteY2694" fmla="*/ 124215 h 2324404"/>
                  <a:gd name="connsiteX2695" fmla="*/ 838850 w 2324455"/>
                  <a:gd name="connsiteY2695" fmla="*/ 127966 h 2324404"/>
                  <a:gd name="connsiteX2696" fmla="*/ 803451 w 2324455"/>
                  <a:gd name="connsiteY2696" fmla="*/ 137830 h 2324404"/>
                  <a:gd name="connsiteX2697" fmla="*/ 789682 w 2324455"/>
                  <a:gd name="connsiteY2697" fmla="*/ 141375 h 2324404"/>
                  <a:gd name="connsiteX2698" fmla="*/ 791326 w 2324455"/>
                  <a:gd name="connsiteY2698" fmla="*/ 147181 h 2324404"/>
                  <a:gd name="connsiteX2699" fmla="*/ 803605 w 2324455"/>
                  <a:gd name="connsiteY2699" fmla="*/ 145383 h 2324404"/>
                  <a:gd name="connsiteX2700" fmla="*/ 809513 w 2324455"/>
                  <a:gd name="connsiteY2700" fmla="*/ 146564 h 2324404"/>
                  <a:gd name="connsiteX2701" fmla="*/ 813213 w 2324455"/>
                  <a:gd name="connsiteY2701" fmla="*/ 150520 h 2324404"/>
                  <a:gd name="connsiteX2702" fmla="*/ 816295 w 2324455"/>
                  <a:gd name="connsiteY2702" fmla="*/ 158895 h 2324404"/>
                  <a:gd name="connsiteX2703" fmla="*/ 841675 w 2324455"/>
                  <a:gd name="connsiteY2703" fmla="*/ 249781 h 2324404"/>
                  <a:gd name="connsiteX2704" fmla="*/ 843320 w 2324455"/>
                  <a:gd name="connsiteY2704" fmla="*/ 258618 h 2324404"/>
                  <a:gd name="connsiteX2705" fmla="*/ 837925 w 2324455"/>
                  <a:gd name="connsiteY2705" fmla="*/ 267968 h 2324404"/>
                  <a:gd name="connsiteX2706" fmla="*/ 826416 w 2324455"/>
                  <a:gd name="connsiteY2706" fmla="*/ 272644 h 2324404"/>
                  <a:gd name="connsiteX2707" fmla="*/ 828009 w 2324455"/>
                  <a:gd name="connsiteY2707" fmla="*/ 278347 h 2324404"/>
                  <a:gd name="connsiteX2708" fmla="*/ 841932 w 2324455"/>
                  <a:gd name="connsiteY2708" fmla="*/ 274236 h 2324404"/>
                  <a:gd name="connsiteX2709" fmla="*/ 851797 w 2324455"/>
                  <a:gd name="connsiteY2709" fmla="*/ 271565 h 2324404"/>
                  <a:gd name="connsiteX2710" fmla="*/ 867004 w 2324455"/>
                  <a:gd name="connsiteY2710" fmla="*/ 267249 h 2324404"/>
                  <a:gd name="connsiteX2711" fmla="*/ 875533 w 2324455"/>
                  <a:gd name="connsiteY2711" fmla="*/ 265143 h 2324404"/>
                  <a:gd name="connsiteX2712" fmla="*/ 883907 w 2324455"/>
                  <a:gd name="connsiteY2712" fmla="*/ 262677 h 2324404"/>
                  <a:gd name="connsiteX2713" fmla="*/ 948334 w 2324455"/>
                  <a:gd name="connsiteY2713" fmla="*/ 225993 h 2324404"/>
                  <a:gd name="connsiteX2714" fmla="*/ 1044666 w 2324455"/>
                  <a:gd name="connsiteY2714" fmla="*/ 227997 h 2324404"/>
                  <a:gd name="connsiteX2715" fmla="*/ 1059001 w 2324455"/>
                  <a:gd name="connsiteY2715" fmla="*/ 226250 h 2324404"/>
                  <a:gd name="connsiteX2716" fmla="*/ 1058230 w 2324455"/>
                  <a:gd name="connsiteY2716" fmla="*/ 220290 h 2324404"/>
                  <a:gd name="connsiteX2717" fmla="*/ 1045848 w 2324455"/>
                  <a:gd name="connsiteY2717" fmla="*/ 220599 h 2324404"/>
                  <a:gd name="connsiteX2718" fmla="*/ 1040094 w 2324455"/>
                  <a:gd name="connsiteY2718" fmla="*/ 218544 h 2324404"/>
                  <a:gd name="connsiteX2719" fmla="*/ 1037063 w 2324455"/>
                  <a:gd name="connsiteY2719" fmla="*/ 214074 h 2324404"/>
                  <a:gd name="connsiteX2720" fmla="*/ 1035110 w 2324455"/>
                  <a:gd name="connsiteY2720" fmla="*/ 205288 h 2324404"/>
                  <a:gd name="connsiteX2721" fmla="*/ 1022626 w 2324455"/>
                  <a:gd name="connsiteY2721" fmla="*/ 111782 h 2324404"/>
                  <a:gd name="connsiteX2722" fmla="*/ 1022163 w 2324455"/>
                  <a:gd name="connsiteY2722" fmla="*/ 103048 h 2324404"/>
                  <a:gd name="connsiteX2723" fmla="*/ 1023961 w 2324455"/>
                  <a:gd name="connsiteY2723" fmla="*/ 97859 h 2324404"/>
                  <a:gd name="connsiteX2724" fmla="*/ 1028945 w 2324455"/>
                  <a:gd name="connsiteY2724" fmla="*/ 94365 h 2324404"/>
                  <a:gd name="connsiteX2725" fmla="*/ 1040967 w 2324455"/>
                  <a:gd name="connsiteY2725" fmla="*/ 91180 h 2324404"/>
                  <a:gd name="connsiteX2726" fmla="*/ 1040197 w 2324455"/>
                  <a:gd name="connsiteY2726" fmla="*/ 85271 h 2324404"/>
                  <a:gd name="connsiteX2727" fmla="*/ 1025914 w 2324455"/>
                  <a:gd name="connsiteY2727" fmla="*/ 87429 h 2324404"/>
                  <a:gd name="connsiteX2728" fmla="*/ 990464 w 2324455"/>
                  <a:gd name="connsiteY2728" fmla="*/ 92104 h 2324404"/>
                  <a:gd name="connsiteX2729" fmla="*/ 976438 w 2324455"/>
                  <a:gd name="connsiteY2729" fmla="*/ 93748 h 2324404"/>
                  <a:gd name="connsiteX2730" fmla="*/ 977157 w 2324455"/>
                  <a:gd name="connsiteY2730" fmla="*/ 99708 h 2324404"/>
                  <a:gd name="connsiteX2731" fmla="*/ 989590 w 2324455"/>
                  <a:gd name="connsiteY2731" fmla="*/ 99708 h 2324404"/>
                  <a:gd name="connsiteX2732" fmla="*/ 995242 w 2324455"/>
                  <a:gd name="connsiteY2732" fmla="*/ 101609 h 2324404"/>
                  <a:gd name="connsiteX2733" fmla="*/ 998478 w 2324455"/>
                  <a:gd name="connsiteY2733" fmla="*/ 106182 h 2324404"/>
                  <a:gd name="connsiteX2734" fmla="*/ 1000277 w 2324455"/>
                  <a:gd name="connsiteY2734" fmla="*/ 114762 h 2324404"/>
                  <a:gd name="connsiteX2735" fmla="*/ 1012813 w 2324455"/>
                  <a:gd name="connsiteY2735" fmla="*/ 208320 h 2324404"/>
                  <a:gd name="connsiteX2736" fmla="*/ 1013275 w 2324455"/>
                  <a:gd name="connsiteY2736" fmla="*/ 217259 h 2324404"/>
                  <a:gd name="connsiteX2737" fmla="*/ 1006493 w 2324455"/>
                  <a:gd name="connsiteY2737" fmla="*/ 225839 h 2324404"/>
                  <a:gd name="connsiteX2738" fmla="*/ 994471 w 2324455"/>
                  <a:gd name="connsiteY2738" fmla="*/ 228819 h 2324404"/>
                  <a:gd name="connsiteX2739" fmla="*/ 995242 w 2324455"/>
                  <a:gd name="connsiteY2739" fmla="*/ 234676 h 2324404"/>
                  <a:gd name="connsiteX2740" fmla="*/ 1009216 w 2324455"/>
                  <a:gd name="connsiteY2740" fmla="*/ 232672 h 2324404"/>
                  <a:gd name="connsiteX2741" fmla="*/ 1019132 w 2324455"/>
                  <a:gd name="connsiteY2741" fmla="*/ 231336 h 2324404"/>
                  <a:gd name="connsiteX2742" fmla="*/ 1034853 w 2324455"/>
                  <a:gd name="connsiteY2742" fmla="*/ 229281 h 2324404"/>
                  <a:gd name="connsiteX2743" fmla="*/ 1044666 w 2324455"/>
                  <a:gd name="connsiteY2743" fmla="*/ 227997 h 2324404"/>
                  <a:gd name="connsiteX2744" fmla="*/ 1202651 w 2324455"/>
                  <a:gd name="connsiteY2744" fmla="*/ 178778 h 2324404"/>
                  <a:gd name="connsiteX2745" fmla="*/ 1192376 w 2324455"/>
                  <a:gd name="connsiteY2745" fmla="*/ 199329 h 2324404"/>
                  <a:gd name="connsiteX2746" fmla="*/ 1177271 w 2324455"/>
                  <a:gd name="connsiteY2746" fmla="*/ 211248 h 2324404"/>
                  <a:gd name="connsiteX2747" fmla="*/ 1139766 w 2324455"/>
                  <a:gd name="connsiteY2747" fmla="*/ 210426 h 2324404"/>
                  <a:gd name="connsiteX2748" fmla="*/ 1123890 w 2324455"/>
                  <a:gd name="connsiteY2748" fmla="*/ 197376 h 2324404"/>
                  <a:gd name="connsiteX2749" fmla="*/ 1113204 w 2324455"/>
                  <a:gd name="connsiteY2749" fmla="*/ 176209 h 2324404"/>
                  <a:gd name="connsiteX2750" fmla="*/ 1113563 w 2324455"/>
                  <a:gd name="connsiteY2750" fmla="*/ 119848 h 2324404"/>
                  <a:gd name="connsiteX2751" fmla="*/ 1124250 w 2324455"/>
                  <a:gd name="connsiteY2751" fmla="*/ 100017 h 2324404"/>
                  <a:gd name="connsiteX2752" fmla="*/ 1139406 w 2324455"/>
                  <a:gd name="connsiteY2752" fmla="*/ 88559 h 2324404"/>
                  <a:gd name="connsiteX2753" fmla="*/ 1176192 w 2324455"/>
                  <a:gd name="connsiteY2753" fmla="*/ 89381 h 2324404"/>
                  <a:gd name="connsiteX2754" fmla="*/ 1192016 w 2324455"/>
                  <a:gd name="connsiteY2754" fmla="*/ 102020 h 2324404"/>
                  <a:gd name="connsiteX2755" fmla="*/ 1202857 w 2324455"/>
                  <a:gd name="connsiteY2755" fmla="*/ 122366 h 2324404"/>
                  <a:gd name="connsiteX2756" fmla="*/ 1202651 w 2324455"/>
                  <a:gd name="connsiteY2756" fmla="*/ 178778 h 2324404"/>
                  <a:gd name="connsiteX2757" fmla="*/ 1225925 w 2324455"/>
                  <a:gd name="connsiteY2757" fmla="*/ 177442 h 2324404"/>
                  <a:gd name="connsiteX2758" fmla="*/ 1225925 w 2324455"/>
                  <a:gd name="connsiteY2758" fmla="*/ 115173 h 2324404"/>
                  <a:gd name="connsiteX2759" fmla="*/ 1209639 w 2324455"/>
                  <a:gd name="connsiteY2759" fmla="*/ 93903 h 2324404"/>
                  <a:gd name="connsiteX2760" fmla="*/ 1186211 w 2324455"/>
                  <a:gd name="connsiteY2760" fmla="*/ 81264 h 2324404"/>
                  <a:gd name="connsiteX2761" fmla="*/ 1130466 w 2324455"/>
                  <a:gd name="connsiteY2761" fmla="*/ 82086 h 2324404"/>
                  <a:gd name="connsiteX2762" fmla="*/ 1106936 w 2324455"/>
                  <a:gd name="connsiteY2762" fmla="*/ 97242 h 2324404"/>
                  <a:gd name="connsiteX2763" fmla="*/ 1090700 w 2324455"/>
                  <a:gd name="connsiteY2763" fmla="*/ 121235 h 2324404"/>
                  <a:gd name="connsiteX2764" fmla="*/ 1091112 w 2324455"/>
                  <a:gd name="connsiteY2764" fmla="*/ 184892 h 2324404"/>
                  <a:gd name="connsiteX2765" fmla="*/ 1108220 w 2324455"/>
                  <a:gd name="connsiteY2765" fmla="*/ 206778 h 2324404"/>
                  <a:gd name="connsiteX2766" fmla="*/ 1131494 w 2324455"/>
                  <a:gd name="connsiteY2766" fmla="*/ 219212 h 2324404"/>
                  <a:gd name="connsiteX2767" fmla="*/ 1186211 w 2324455"/>
                  <a:gd name="connsiteY2767" fmla="*/ 217773 h 2324404"/>
                  <a:gd name="connsiteX2768" fmla="*/ 1225925 w 2324455"/>
                  <a:gd name="connsiteY2768" fmla="*/ 177442 h 2324404"/>
                  <a:gd name="connsiteX2769" fmla="*/ 1327755 w 2324455"/>
                  <a:gd name="connsiteY2769" fmla="*/ 161053 h 2324404"/>
                  <a:gd name="connsiteX2770" fmla="*/ 1305560 w 2324455"/>
                  <a:gd name="connsiteY2770" fmla="*/ 160128 h 2324404"/>
                  <a:gd name="connsiteX2771" fmla="*/ 1299805 w 2324455"/>
                  <a:gd name="connsiteY2771" fmla="*/ 158381 h 2324404"/>
                  <a:gd name="connsiteX2772" fmla="*/ 1309002 w 2324455"/>
                  <a:gd name="connsiteY2772" fmla="*/ 97396 h 2324404"/>
                  <a:gd name="connsiteX2773" fmla="*/ 1312393 w 2324455"/>
                  <a:gd name="connsiteY2773" fmla="*/ 97499 h 2324404"/>
                  <a:gd name="connsiteX2774" fmla="*/ 1317839 w 2324455"/>
                  <a:gd name="connsiteY2774" fmla="*/ 97910 h 2324404"/>
                  <a:gd name="connsiteX2775" fmla="*/ 1345120 w 2324455"/>
                  <a:gd name="connsiteY2775" fmla="*/ 110754 h 2324404"/>
                  <a:gd name="connsiteX2776" fmla="*/ 1345377 w 2324455"/>
                  <a:gd name="connsiteY2776" fmla="*/ 146872 h 2324404"/>
                  <a:gd name="connsiteX2777" fmla="*/ 1338236 w 2324455"/>
                  <a:gd name="connsiteY2777" fmla="*/ 155658 h 2324404"/>
                  <a:gd name="connsiteX2778" fmla="*/ 1327755 w 2324455"/>
                  <a:gd name="connsiteY2778" fmla="*/ 161053 h 2324404"/>
                  <a:gd name="connsiteX2779" fmla="*/ 1386633 w 2324455"/>
                  <a:gd name="connsiteY2779" fmla="*/ 244695 h 2324404"/>
                  <a:gd name="connsiteX2780" fmla="*/ 1387403 w 2324455"/>
                  <a:gd name="connsiteY2780" fmla="*/ 238992 h 2324404"/>
                  <a:gd name="connsiteX2781" fmla="*/ 1380981 w 2324455"/>
                  <a:gd name="connsiteY2781" fmla="*/ 236577 h 2324404"/>
                  <a:gd name="connsiteX2782" fmla="*/ 1376255 w 2324455"/>
                  <a:gd name="connsiteY2782" fmla="*/ 234522 h 2324404"/>
                  <a:gd name="connsiteX2783" fmla="*/ 1371785 w 2324455"/>
                  <a:gd name="connsiteY2783" fmla="*/ 230926 h 2324404"/>
                  <a:gd name="connsiteX2784" fmla="*/ 1364900 w 2324455"/>
                  <a:gd name="connsiteY2784" fmla="*/ 221678 h 2324404"/>
                  <a:gd name="connsiteX2785" fmla="*/ 1355704 w 2324455"/>
                  <a:gd name="connsiteY2785" fmla="*/ 204466 h 2324404"/>
                  <a:gd name="connsiteX2786" fmla="*/ 1345531 w 2324455"/>
                  <a:gd name="connsiteY2786" fmla="*/ 184172 h 2324404"/>
                  <a:gd name="connsiteX2787" fmla="*/ 1337311 w 2324455"/>
                  <a:gd name="connsiteY2787" fmla="*/ 168091 h 2324404"/>
                  <a:gd name="connsiteX2788" fmla="*/ 1352107 w 2324455"/>
                  <a:gd name="connsiteY2788" fmla="*/ 164289 h 2324404"/>
                  <a:gd name="connsiteX2789" fmla="*/ 1358889 w 2324455"/>
                  <a:gd name="connsiteY2789" fmla="*/ 160642 h 2324404"/>
                  <a:gd name="connsiteX2790" fmla="*/ 1365465 w 2324455"/>
                  <a:gd name="connsiteY2790" fmla="*/ 155196 h 2324404"/>
                  <a:gd name="connsiteX2791" fmla="*/ 1370500 w 2324455"/>
                  <a:gd name="connsiteY2791" fmla="*/ 147746 h 2324404"/>
                  <a:gd name="connsiteX2792" fmla="*/ 1373018 w 2324455"/>
                  <a:gd name="connsiteY2792" fmla="*/ 122828 h 2324404"/>
                  <a:gd name="connsiteX2793" fmla="*/ 1366133 w 2324455"/>
                  <a:gd name="connsiteY2793" fmla="*/ 109008 h 2324404"/>
                  <a:gd name="connsiteX2794" fmla="*/ 1351902 w 2324455"/>
                  <a:gd name="connsiteY2794" fmla="*/ 98116 h 2324404"/>
                  <a:gd name="connsiteX2795" fmla="*/ 1305765 w 2324455"/>
                  <a:gd name="connsiteY2795" fmla="*/ 88148 h 2324404"/>
                  <a:gd name="connsiteX2796" fmla="*/ 1281207 w 2324455"/>
                  <a:gd name="connsiteY2796" fmla="*/ 84295 h 2324404"/>
                  <a:gd name="connsiteX2797" fmla="*/ 1267181 w 2324455"/>
                  <a:gd name="connsiteY2797" fmla="*/ 81932 h 2324404"/>
                  <a:gd name="connsiteX2798" fmla="*/ 1266308 w 2324455"/>
                  <a:gd name="connsiteY2798" fmla="*/ 87892 h 2324404"/>
                  <a:gd name="connsiteX2799" fmla="*/ 1278330 w 2324455"/>
                  <a:gd name="connsiteY2799" fmla="*/ 91282 h 2324404"/>
                  <a:gd name="connsiteX2800" fmla="*/ 1283262 w 2324455"/>
                  <a:gd name="connsiteY2800" fmla="*/ 94725 h 2324404"/>
                  <a:gd name="connsiteX2801" fmla="*/ 1284957 w 2324455"/>
                  <a:gd name="connsiteY2801" fmla="*/ 99914 h 2324404"/>
                  <a:gd name="connsiteX2802" fmla="*/ 1284392 w 2324455"/>
                  <a:gd name="connsiteY2802" fmla="*/ 108751 h 2324404"/>
                  <a:gd name="connsiteX2803" fmla="*/ 1270623 w 2324455"/>
                  <a:gd name="connsiteY2803" fmla="*/ 202000 h 2324404"/>
                  <a:gd name="connsiteX2804" fmla="*/ 1268620 w 2324455"/>
                  <a:gd name="connsiteY2804" fmla="*/ 210888 h 2324404"/>
                  <a:gd name="connsiteX2805" fmla="*/ 1259628 w 2324455"/>
                  <a:gd name="connsiteY2805" fmla="*/ 217208 h 2324404"/>
                  <a:gd name="connsiteX2806" fmla="*/ 1247298 w 2324455"/>
                  <a:gd name="connsiteY2806" fmla="*/ 216745 h 2324404"/>
                  <a:gd name="connsiteX2807" fmla="*/ 1246425 w 2324455"/>
                  <a:gd name="connsiteY2807" fmla="*/ 222654 h 2324404"/>
                  <a:gd name="connsiteX2808" fmla="*/ 1260502 w 2324455"/>
                  <a:gd name="connsiteY2808" fmla="*/ 224503 h 2324404"/>
                  <a:gd name="connsiteX2809" fmla="*/ 1270418 w 2324455"/>
                  <a:gd name="connsiteY2809" fmla="*/ 225993 h 2324404"/>
                  <a:gd name="connsiteX2810" fmla="*/ 1285471 w 2324455"/>
                  <a:gd name="connsiteY2810" fmla="*/ 228202 h 2324404"/>
                  <a:gd name="connsiteX2811" fmla="*/ 1294411 w 2324455"/>
                  <a:gd name="connsiteY2811" fmla="*/ 229538 h 2324404"/>
                  <a:gd name="connsiteX2812" fmla="*/ 1306844 w 2324455"/>
                  <a:gd name="connsiteY2812" fmla="*/ 231593 h 2324404"/>
                  <a:gd name="connsiteX2813" fmla="*/ 1307769 w 2324455"/>
                  <a:gd name="connsiteY2813" fmla="*/ 225685 h 2324404"/>
                  <a:gd name="connsiteX2814" fmla="*/ 1296466 w 2324455"/>
                  <a:gd name="connsiteY2814" fmla="*/ 222654 h 2324404"/>
                  <a:gd name="connsiteX2815" fmla="*/ 1292767 w 2324455"/>
                  <a:gd name="connsiteY2815" fmla="*/ 219520 h 2324404"/>
                  <a:gd name="connsiteX2816" fmla="*/ 1291791 w 2324455"/>
                  <a:gd name="connsiteY2816" fmla="*/ 214485 h 2324404"/>
                  <a:gd name="connsiteX2817" fmla="*/ 1298521 w 2324455"/>
                  <a:gd name="connsiteY2817" fmla="*/ 167269 h 2324404"/>
                  <a:gd name="connsiteX2818" fmla="*/ 1301141 w 2324455"/>
                  <a:gd name="connsiteY2818" fmla="*/ 168091 h 2324404"/>
                  <a:gd name="connsiteX2819" fmla="*/ 1305149 w 2324455"/>
                  <a:gd name="connsiteY2819" fmla="*/ 169067 h 2324404"/>
                  <a:gd name="connsiteX2820" fmla="*/ 1308951 w 2324455"/>
                  <a:gd name="connsiteY2820" fmla="*/ 169838 h 2324404"/>
                  <a:gd name="connsiteX2821" fmla="*/ 1312598 w 2324455"/>
                  <a:gd name="connsiteY2821" fmla="*/ 170352 h 2324404"/>
                  <a:gd name="connsiteX2822" fmla="*/ 1340702 w 2324455"/>
                  <a:gd name="connsiteY2822" fmla="*/ 225223 h 2324404"/>
                  <a:gd name="connsiteX2823" fmla="*/ 1344606 w 2324455"/>
                  <a:gd name="connsiteY2823" fmla="*/ 231748 h 2324404"/>
                  <a:gd name="connsiteX2824" fmla="*/ 1351696 w 2324455"/>
                  <a:gd name="connsiteY2824" fmla="*/ 236885 h 2324404"/>
                  <a:gd name="connsiteX2825" fmla="*/ 1386633 w 2324455"/>
                  <a:gd name="connsiteY2825" fmla="*/ 244695 h 2324404"/>
                  <a:gd name="connsiteX2826" fmla="*/ 1572002 w 2324455"/>
                  <a:gd name="connsiteY2826" fmla="*/ 162388 h 2324404"/>
                  <a:gd name="connsiteX2827" fmla="*/ 1573748 w 2324455"/>
                  <a:gd name="connsiteY2827" fmla="*/ 156840 h 2324404"/>
                  <a:gd name="connsiteX2828" fmla="*/ 1562034 w 2324455"/>
                  <a:gd name="connsiteY2828" fmla="*/ 153295 h 2324404"/>
                  <a:gd name="connsiteX2829" fmla="*/ 1553865 w 2324455"/>
                  <a:gd name="connsiteY2829" fmla="*/ 150726 h 2324404"/>
                  <a:gd name="connsiteX2830" fmla="*/ 1531362 w 2324455"/>
                  <a:gd name="connsiteY2830" fmla="*/ 143019 h 2324404"/>
                  <a:gd name="connsiteX2831" fmla="*/ 1519289 w 2324455"/>
                  <a:gd name="connsiteY2831" fmla="*/ 138703 h 2324404"/>
                  <a:gd name="connsiteX2832" fmla="*/ 1517439 w 2324455"/>
                  <a:gd name="connsiteY2832" fmla="*/ 144201 h 2324404"/>
                  <a:gd name="connsiteX2833" fmla="*/ 1531414 w 2324455"/>
                  <a:gd name="connsiteY2833" fmla="*/ 150520 h 2324404"/>
                  <a:gd name="connsiteX2834" fmla="*/ 1536346 w 2324455"/>
                  <a:gd name="connsiteY2834" fmla="*/ 156120 h 2324404"/>
                  <a:gd name="connsiteX2835" fmla="*/ 1537476 w 2324455"/>
                  <a:gd name="connsiteY2835" fmla="*/ 165677 h 2324404"/>
                  <a:gd name="connsiteX2836" fmla="*/ 1533366 w 2324455"/>
                  <a:gd name="connsiteY2836" fmla="*/ 182631 h 2324404"/>
                  <a:gd name="connsiteX2837" fmla="*/ 1507420 w 2324455"/>
                  <a:gd name="connsiteY2837" fmla="*/ 251168 h 2324404"/>
                  <a:gd name="connsiteX2838" fmla="*/ 1495039 w 2324455"/>
                  <a:gd name="connsiteY2838" fmla="*/ 262163 h 2324404"/>
                  <a:gd name="connsiteX2839" fmla="*/ 1480242 w 2324455"/>
                  <a:gd name="connsiteY2839" fmla="*/ 266222 h 2324404"/>
                  <a:gd name="connsiteX2840" fmla="*/ 1450289 w 2324455"/>
                  <a:gd name="connsiteY2840" fmla="*/ 256820 h 2324404"/>
                  <a:gd name="connsiteX2841" fmla="*/ 1441247 w 2324455"/>
                  <a:gd name="connsiteY2841" fmla="*/ 246236 h 2324404"/>
                  <a:gd name="connsiteX2842" fmla="*/ 1438061 w 2324455"/>
                  <a:gd name="connsiteY2842" fmla="*/ 230926 h 2324404"/>
                  <a:gd name="connsiteX2843" fmla="*/ 1442377 w 2324455"/>
                  <a:gd name="connsiteY2843" fmla="*/ 209347 h 2324404"/>
                  <a:gd name="connsiteX2844" fmla="*/ 1463647 w 2324455"/>
                  <a:gd name="connsiteY2844" fmla="*/ 145331 h 2324404"/>
                  <a:gd name="connsiteX2845" fmla="*/ 1467089 w 2324455"/>
                  <a:gd name="connsiteY2845" fmla="*/ 137214 h 2324404"/>
                  <a:gd name="connsiteX2846" fmla="*/ 1470994 w 2324455"/>
                  <a:gd name="connsiteY2846" fmla="*/ 133412 h 2324404"/>
                  <a:gd name="connsiteX2847" fmla="*/ 1476954 w 2324455"/>
                  <a:gd name="connsiteY2847" fmla="*/ 132538 h 2324404"/>
                  <a:gd name="connsiteX2848" fmla="*/ 1489130 w 2324455"/>
                  <a:gd name="connsiteY2848" fmla="*/ 134850 h 2324404"/>
                  <a:gd name="connsiteX2849" fmla="*/ 1490980 w 2324455"/>
                  <a:gd name="connsiteY2849" fmla="*/ 129353 h 2324404"/>
                  <a:gd name="connsiteX2850" fmla="*/ 1477313 w 2324455"/>
                  <a:gd name="connsiteY2850" fmla="*/ 125089 h 2324404"/>
                  <a:gd name="connsiteX2851" fmla="*/ 1443302 w 2324455"/>
                  <a:gd name="connsiteY2851" fmla="*/ 113734 h 2324404"/>
                  <a:gd name="connsiteX2852" fmla="*/ 1429944 w 2324455"/>
                  <a:gd name="connsiteY2852" fmla="*/ 109059 h 2324404"/>
                  <a:gd name="connsiteX2853" fmla="*/ 1428094 w 2324455"/>
                  <a:gd name="connsiteY2853" fmla="*/ 114556 h 2324404"/>
                  <a:gd name="connsiteX2854" fmla="*/ 1439294 w 2324455"/>
                  <a:gd name="connsiteY2854" fmla="*/ 119951 h 2324404"/>
                  <a:gd name="connsiteX2855" fmla="*/ 1443559 w 2324455"/>
                  <a:gd name="connsiteY2855" fmla="*/ 124267 h 2324404"/>
                  <a:gd name="connsiteX2856" fmla="*/ 1444381 w 2324455"/>
                  <a:gd name="connsiteY2856" fmla="*/ 129713 h 2324404"/>
                  <a:gd name="connsiteX2857" fmla="*/ 1442326 w 2324455"/>
                  <a:gd name="connsiteY2857" fmla="*/ 138293 h 2324404"/>
                  <a:gd name="connsiteX2858" fmla="*/ 1418435 w 2324455"/>
                  <a:gd name="connsiteY2858" fmla="*/ 209758 h 2324404"/>
                  <a:gd name="connsiteX2859" fmla="*/ 1415609 w 2324455"/>
                  <a:gd name="connsiteY2859" fmla="*/ 227792 h 2324404"/>
                  <a:gd name="connsiteX2860" fmla="*/ 1419206 w 2324455"/>
                  <a:gd name="connsiteY2860" fmla="*/ 241972 h 2324404"/>
                  <a:gd name="connsiteX2861" fmla="*/ 1427169 w 2324455"/>
                  <a:gd name="connsiteY2861" fmla="*/ 253018 h 2324404"/>
                  <a:gd name="connsiteX2862" fmla="*/ 1437548 w 2324455"/>
                  <a:gd name="connsiteY2862" fmla="*/ 260827 h 2324404"/>
                  <a:gd name="connsiteX2863" fmla="*/ 1448542 w 2324455"/>
                  <a:gd name="connsiteY2863" fmla="*/ 266324 h 2324404"/>
                  <a:gd name="connsiteX2864" fmla="*/ 1475669 w 2324455"/>
                  <a:gd name="connsiteY2864" fmla="*/ 273466 h 2324404"/>
                  <a:gd name="connsiteX2865" fmla="*/ 1494576 w 2324455"/>
                  <a:gd name="connsiteY2865" fmla="*/ 271257 h 2324404"/>
                  <a:gd name="connsiteX2866" fmla="*/ 1511890 w 2324455"/>
                  <a:gd name="connsiteY2866" fmla="*/ 260108 h 2324404"/>
                  <a:gd name="connsiteX2867" fmla="*/ 1524991 w 2324455"/>
                  <a:gd name="connsiteY2867" fmla="*/ 237245 h 2324404"/>
                  <a:gd name="connsiteX2868" fmla="*/ 1542254 w 2324455"/>
                  <a:gd name="connsiteY2868" fmla="*/ 185559 h 2324404"/>
                  <a:gd name="connsiteX2869" fmla="*/ 1553711 w 2324455"/>
                  <a:gd name="connsiteY2869" fmla="*/ 161464 h 2324404"/>
                  <a:gd name="connsiteX2870" fmla="*/ 1559620 w 2324455"/>
                  <a:gd name="connsiteY2870" fmla="*/ 159820 h 2324404"/>
                  <a:gd name="connsiteX2871" fmla="*/ 1572002 w 2324455"/>
                  <a:gd name="connsiteY2871" fmla="*/ 162388 h 2324404"/>
                  <a:gd name="connsiteX2872" fmla="*/ 1770677 w 2324455"/>
                  <a:gd name="connsiteY2872" fmla="*/ 270589 h 2324404"/>
                  <a:gd name="connsiteX2873" fmla="*/ 1773503 w 2324455"/>
                  <a:gd name="connsiteY2873" fmla="*/ 265759 h 2324404"/>
                  <a:gd name="connsiteX2874" fmla="*/ 1740467 w 2324455"/>
                  <a:gd name="connsiteY2874" fmla="*/ 246390 h 2324404"/>
                  <a:gd name="connsiteX2875" fmla="*/ 1640179 w 2324455"/>
                  <a:gd name="connsiteY2875" fmla="*/ 320579 h 2324404"/>
                  <a:gd name="connsiteX2876" fmla="*/ 1639614 w 2324455"/>
                  <a:gd name="connsiteY2876" fmla="*/ 322531 h 2324404"/>
                  <a:gd name="connsiteX2877" fmla="*/ 1650249 w 2324455"/>
                  <a:gd name="connsiteY2877" fmla="*/ 193523 h 2324404"/>
                  <a:gd name="connsiteX2878" fmla="*/ 1617111 w 2324455"/>
                  <a:gd name="connsiteY2878" fmla="*/ 174051 h 2324404"/>
                  <a:gd name="connsiteX2879" fmla="*/ 1614285 w 2324455"/>
                  <a:gd name="connsiteY2879" fmla="*/ 178778 h 2324404"/>
                  <a:gd name="connsiteX2880" fmla="*/ 1624406 w 2324455"/>
                  <a:gd name="connsiteY2880" fmla="*/ 186587 h 2324404"/>
                  <a:gd name="connsiteX2881" fmla="*/ 1626770 w 2324455"/>
                  <a:gd name="connsiteY2881" fmla="*/ 192958 h 2324404"/>
                  <a:gd name="connsiteX2882" fmla="*/ 1623533 w 2324455"/>
                  <a:gd name="connsiteY2882" fmla="*/ 204466 h 2324404"/>
                  <a:gd name="connsiteX2883" fmla="*/ 1582739 w 2324455"/>
                  <a:gd name="connsiteY2883" fmla="*/ 275418 h 2324404"/>
                  <a:gd name="connsiteX2884" fmla="*/ 1574365 w 2324455"/>
                  <a:gd name="connsiteY2884" fmla="*/ 288160 h 2324404"/>
                  <a:gd name="connsiteX2885" fmla="*/ 1567275 w 2324455"/>
                  <a:gd name="connsiteY2885" fmla="*/ 294685 h 2324404"/>
                  <a:gd name="connsiteX2886" fmla="*/ 1560236 w 2324455"/>
                  <a:gd name="connsiteY2886" fmla="*/ 296174 h 2324404"/>
                  <a:gd name="connsiteX2887" fmla="*/ 1548830 w 2324455"/>
                  <a:gd name="connsiteY2887" fmla="*/ 291910 h 2324404"/>
                  <a:gd name="connsiteX2888" fmla="*/ 1545799 w 2324455"/>
                  <a:gd name="connsiteY2888" fmla="*/ 297048 h 2324404"/>
                  <a:gd name="connsiteX2889" fmla="*/ 1554790 w 2324455"/>
                  <a:gd name="connsiteY2889" fmla="*/ 302083 h 2324404"/>
                  <a:gd name="connsiteX2890" fmla="*/ 1561110 w 2324455"/>
                  <a:gd name="connsiteY2890" fmla="*/ 305731 h 2324404"/>
                  <a:gd name="connsiteX2891" fmla="*/ 1572772 w 2324455"/>
                  <a:gd name="connsiteY2891" fmla="*/ 312615 h 2324404"/>
                  <a:gd name="connsiteX2892" fmla="*/ 1579348 w 2324455"/>
                  <a:gd name="connsiteY2892" fmla="*/ 316468 h 2324404"/>
                  <a:gd name="connsiteX2893" fmla="*/ 1589727 w 2324455"/>
                  <a:gd name="connsiteY2893" fmla="*/ 322788 h 2324404"/>
                  <a:gd name="connsiteX2894" fmla="*/ 1592706 w 2324455"/>
                  <a:gd name="connsiteY2894" fmla="*/ 317650 h 2324404"/>
                  <a:gd name="connsiteX2895" fmla="*/ 1581815 w 2324455"/>
                  <a:gd name="connsiteY2895" fmla="*/ 309635 h 2324404"/>
                  <a:gd name="connsiteX2896" fmla="*/ 1579246 w 2324455"/>
                  <a:gd name="connsiteY2896" fmla="*/ 303932 h 2324404"/>
                  <a:gd name="connsiteX2897" fmla="*/ 1582123 w 2324455"/>
                  <a:gd name="connsiteY2897" fmla="*/ 295301 h 2324404"/>
                  <a:gd name="connsiteX2898" fmla="*/ 1625434 w 2324455"/>
                  <a:gd name="connsiteY2898" fmla="*/ 220599 h 2324404"/>
                  <a:gd name="connsiteX2899" fmla="*/ 1625896 w 2324455"/>
                  <a:gd name="connsiteY2899" fmla="*/ 217208 h 2324404"/>
                  <a:gd name="connsiteX2900" fmla="*/ 1615775 w 2324455"/>
                  <a:gd name="connsiteY2900" fmla="*/ 340256 h 2324404"/>
                  <a:gd name="connsiteX2901" fmla="*/ 1622197 w 2324455"/>
                  <a:gd name="connsiteY2901" fmla="*/ 344109 h 2324404"/>
                  <a:gd name="connsiteX2902" fmla="*/ 1724386 w 2324455"/>
                  <a:gd name="connsiteY2902" fmla="*/ 268945 h 2324404"/>
                  <a:gd name="connsiteX2903" fmla="*/ 1678455 w 2324455"/>
                  <a:gd name="connsiteY2903" fmla="*/ 347089 h 2324404"/>
                  <a:gd name="connsiteX2904" fmla="*/ 1673471 w 2324455"/>
                  <a:gd name="connsiteY2904" fmla="*/ 354899 h 2324404"/>
                  <a:gd name="connsiteX2905" fmla="*/ 1669618 w 2324455"/>
                  <a:gd name="connsiteY2905" fmla="*/ 358187 h 2324404"/>
                  <a:gd name="connsiteX2906" fmla="*/ 1664737 w 2324455"/>
                  <a:gd name="connsiteY2906" fmla="*/ 358289 h 2324404"/>
                  <a:gd name="connsiteX2907" fmla="*/ 1654616 w 2324455"/>
                  <a:gd name="connsiteY2907" fmla="*/ 354025 h 2324404"/>
                  <a:gd name="connsiteX2908" fmla="*/ 1651636 w 2324455"/>
                  <a:gd name="connsiteY2908" fmla="*/ 359163 h 2324404"/>
                  <a:gd name="connsiteX2909" fmla="*/ 1662322 w 2324455"/>
                  <a:gd name="connsiteY2909" fmla="*/ 365123 h 2324404"/>
                  <a:gd name="connsiteX2910" fmla="*/ 1669824 w 2324455"/>
                  <a:gd name="connsiteY2910" fmla="*/ 369490 h 2324404"/>
                  <a:gd name="connsiteX2911" fmla="*/ 1683028 w 2324455"/>
                  <a:gd name="connsiteY2911" fmla="*/ 377196 h 2324404"/>
                  <a:gd name="connsiteX2912" fmla="*/ 1691556 w 2324455"/>
                  <a:gd name="connsiteY2912" fmla="*/ 382283 h 2324404"/>
                  <a:gd name="connsiteX2913" fmla="*/ 1703835 w 2324455"/>
                  <a:gd name="connsiteY2913" fmla="*/ 389732 h 2324404"/>
                  <a:gd name="connsiteX2914" fmla="*/ 1706866 w 2324455"/>
                  <a:gd name="connsiteY2914" fmla="*/ 384595 h 2324404"/>
                  <a:gd name="connsiteX2915" fmla="*/ 1696951 w 2324455"/>
                  <a:gd name="connsiteY2915" fmla="*/ 377196 h 2324404"/>
                  <a:gd name="connsiteX2916" fmla="*/ 1693663 w 2324455"/>
                  <a:gd name="connsiteY2916" fmla="*/ 372059 h 2324404"/>
                  <a:gd name="connsiteX2917" fmla="*/ 1694022 w 2324455"/>
                  <a:gd name="connsiteY2917" fmla="*/ 366664 h 2324404"/>
                  <a:gd name="connsiteX2918" fmla="*/ 1697927 w 2324455"/>
                  <a:gd name="connsiteY2918" fmla="*/ 358495 h 2324404"/>
                  <a:gd name="connsiteX2919" fmla="*/ 1746067 w 2324455"/>
                  <a:gd name="connsiteY2919" fmla="*/ 276497 h 2324404"/>
                  <a:gd name="connsiteX2920" fmla="*/ 1750845 w 2324455"/>
                  <a:gd name="connsiteY2920" fmla="*/ 268945 h 2324404"/>
                  <a:gd name="connsiteX2921" fmla="*/ 1754699 w 2324455"/>
                  <a:gd name="connsiteY2921" fmla="*/ 265759 h 2324404"/>
                  <a:gd name="connsiteX2922" fmla="*/ 1759939 w 2324455"/>
                  <a:gd name="connsiteY2922" fmla="*/ 265811 h 2324404"/>
                  <a:gd name="connsiteX2923" fmla="*/ 1770677 w 2324455"/>
                  <a:gd name="connsiteY2923" fmla="*/ 270589 h 2324404"/>
                  <a:gd name="connsiteX2924" fmla="*/ 1952501 w 2324455"/>
                  <a:gd name="connsiteY2924" fmla="*/ 431605 h 2324404"/>
                  <a:gd name="connsiteX2925" fmla="*/ 1957690 w 2324455"/>
                  <a:gd name="connsiteY2925" fmla="*/ 426467 h 2324404"/>
                  <a:gd name="connsiteX2926" fmla="*/ 1896551 w 2324455"/>
                  <a:gd name="connsiteY2926" fmla="*/ 365534 h 2324404"/>
                  <a:gd name="connsiteX2927" fmla="*/ 1892543 w 2324455"/>
                  <a:gd name="connsiteY2927" fmla="*/ 361269 h 2324404"/>
                  <a:gd name="connsiteX2928" fmla="*/ 1888639 w 2324455"/>
                  <a:gd name="connsiteY2928" fmla="*/ 356902 h 2324404"/>
                  <a:gd name="connsiteX2929" fmla="*/ 1883809 w 2324455"/>
                  <a:gd name="connsiteY2929" fmla="*/ 350737 h 2324404"/>
                  <a:gd name="connsiteX2930" fmla="*/ 1854627 w 2324455"/>
                  <a:gd name="connsiteY2930" fmla="*/ 380073 h 2324404"/>
                  <a:gd name="connsiteX2931" fmla="*/ 1858943 w 2324455"/>
                  <a:gd name="connsiteY2931" fmla="*/ 384286 h 2324404"/>
                  <a:gd name="connsiteX2932" fmla="*/ 1873020 w 2324455"/>
                  <a:gd name="connsiteY2932" fmla="*/ 375552 h 2324404"/>
                  <a:gd name="connsiteX2933" fmla="*/ 1885762 w 2324455"/>
                  <a:gd name="connsiteY2933" fmla="*/ 375706 h 2324404"/>
                  <a:gd name="connsiteX2934" fmla="*/ 1902202 w 2324455"/>
                  <a:gd name="connsiteY2934" fmla="*/ 384800 h 2324404"/>
                  <a:gd name="connsiteX2935" fmla="*/ 1932669 w 2324455"/>
                  <a:gd name="connsiteY2935" fmla="*/ 412698 h 2324404"/>
                  <a:gd name="connsiteX2936" fmla="*/ 1783624 w 2324455"/>
                  <a:gd name="connsiteY2936" fmla="*/ 442651 h 2324404"/>
                  <a:gd name="connsiteX2937" fmla="*/ 1778024 w 2324455"/>
                  <a:gd name="connsiteY2937" fmla="*/ 448199 h 2324404"/>
                  <a:gd name="connsiteX2938" fmla="*/ 1844711 w 2324455"/>
                  <a:gd name="connsiteY2938" fmla="*/ 514476 h 2324404"/>
                  <a:gd name="connsiteX2939" fmla="*/ 1848770 w 2324455"/>
                  <a:gd name="connsiteY2939" fmla="*/ 518894 h 2324404"/>
                  <a:gd name="connsiteX2940" fmla="*/ 1852932 w 2324455"/>
                  <a:gd name="connsiteY2940" fmla="*/ 523518 h 2324404"/>
                  <a:gd name="connsiteX2941" fmla="*/ 1857710 w 2324455"/>
                  <a:gd name="connsiteY2941" fmla="*/ 529324 h 2324404"/>
                  <a:gd name="connsiteX2942" fmla="*/ 1873123 w 2324455"/>
                  <a:gd name="connsiteY2942" fmla="*/ 516171 h 2324404"/>
                  <a:gd name="connsiteX2943" fmla="*/ 1889512 w 2324455"/>
                  <a:gd name="connsiteY2943" fmla="*/ 503481 h 2324404"/>
                  <a:gd name="connsiteX2944" fmla="*/ 1885197 w 2324455"/>
                  <a:gd name="connsiteY2944" fmla="*/ 499268 h 2324404"/>
                  <a:gd name="connsiteX2945" fmla="*/ 1870760 w 2324455"/>
                  <a:gd name="connsiteY2945" fmla="*/ 506923 h 2324404"/>
                  <a:gd name="connsiteX2946" fmla="*/ 1856785 w 2324455"/>
                  <a:gd name="connsiteY2946" fmla="*/ 505639 h 2324404"/>
                  <a:gd name="connsiteX2947" fmla="*/ 1838032 w 2324455"/>
                  <a:gd name="connsiteY2947" fmla="*/ 494285 h 2324404"/>
                  <a:gd name="connsiteX2948" fmla="*/ 1802428 w 2324455"/>
                  <a:gd name="connsiteY2948" fmla="*/ 461249 h 2324404"/>
                  <a:gd name="connsiteX2949" fmla="*/ 1952501 w 2324455"/>
                  <a:gd name="connsiteY2949" fmla="*/ 431605 h 2324404"/>
                  <a:gd name="connsiteX2950" fmla="*/ 1971921 w 2324455"/>
                  <a:gd name="connsiteY2950" fmla="*/ 573149 h 2324404"/>
                  <a:gd name="connsiteX2951" fmla="*/ 1947774 w 2324455"/>
                  <a:gd name="connsiteY2951" fmla="*/ 541654 h 2324404"/>
                  <a:gd name="connsiteX2952" fmla="*/ 2001566 w 2324455"/>
                  <a:gd name="connsiteY2952" fmla="*/ 526755 h 2324404"/>
                  <a:gd name="connsiteX2953" fmla="*/ 2003004 w 2324455"/>
                  <a:gd name="connsiteY2953" fmla="*/ 525214 h 2324404"/>
                  <a:gd name="connsiteX2954" fmla="*/ 1998021 w 2324455"/>
                  <a:gd name="connsiteY2954" fmla="*/ 532612 h 2324404"/>
                  <a:gd name="connsiteX2955" fmla="*/ 1979371 w 2324455"/>
                  <a:gd name="connsiteY2955" fmla="*/ 561692 h 2324404"/>
                  <a:gd name="connsiteX2956" fmla="*/ 1971921 w 2324455"/>
                  <a:gd name="connsiteY2956" fmla="*/ 573149 h 2324404"/>
                  <a:gd name="connsiteX2957" fmla="*/ 1965345 w 2324455"/>
                  <a:gd name="connsiteY2957" fmla="*/ 625964 h 2324404"/>
                  <a:gd name="connsiteX2958" fmla="*/ 2033985 w 2324455"/>
                  <a:gd name="connsiteY2958" fmla="*/ 517148 h 2324404"/>
                  <a:gd name="connsiteX2959" fmla="*/ 2028590 w 2324455"/>
                  <a:gd name="connsiteY2959" fmla="*/ 510006 h 2324404"/>
                  <a:gd name="connsiteX2960" fmla="*/ 1915458 w 2324455"/>
                  <a:gd name="connsiteY2960" fmla="*/ 539908 h 2324404"/>
                  <a:gd name="connsiteX2961" fmla="*/ 1900712 w 2324455"/>
                  <a:gd name="connsiteY2961" fmla="*/ 543042 h 2324404"/>
                  <a:gd name="connsiteX2962" fmla="*/ 1890231 w 2324455"/>
                  <a:gd name="connsiteY2962" fmla="*/ 543658 h 2324404"/>
                  <a:gd name="connsiteX2963" fmla="*/ 1882217 w 2324455"/>
                  <a:gd name="connsiteY2963" fmla="*/ 541192 h 2324404"/>
                  <a:gd name="connsiteX2964" fmla="*/ 1873894 w 2324455"/>
                  <a:gd name="connsiteY2964" fmla="*/ 533691 h 2324404"/>
                  <a:gd name="connsiteX2965" fmla="*/ 1869424 w 2324455"/>
                  <a:gd name="connsiteY2965" fmla="*/ 537082 h 2324404"/>
                  <a:gd name="connsiteX2966" fmla="*/ 1874767 w 2324455"/>
                  <a:gd name="connsiteY2966" fmla="*/ 543864 h 2324404"/>
                  <a:gd name="connsiteX2967" fmla="*/ 1878312 w 2324455"/>
                  <a:gd name="connsiteY2967" fmla="*/ 548590 h 2324404"/>
                  <a:gd name="connsiteX2968" fmla="*/ 1886070 w 2324455"/>
                  <a:gd name="connsiteY2968" fmla="*/ 558866 h 2324404"/>
                  <a:gd name="connsiteX2969" fmla="*/ 1890848 w 2324455"/>
                  <a:gd name="connsiteY2969" fmla="*/ 565237 h 2324404"/>
                  <a:gd name="connsiteX2970" fmla="*/ 1897373 w 2324455"/>
                  <a:gd name="connsiteY2970" fmla="*/ 574176 h 2324404"/>
                  <a:gd name="connsiteX2971" fmla="*/ 1902202 w 2324455"/>
                  <a:gd name="connsiteY2971" fmla="*/ 570631 h 2324404"/>
                  <a:gd name="connsiteX2972" fmla="*/ 1897270 w 2324455"/>
                  <a:gd name="connsiteY2972" fmla="*/ 560510 h 2324404"/>
                  <a:gd name="connsiteX2973" fmla="*/ 1902613 w 2324455"/>
                  <a:gd name="connsiteY2973" fmla="*/ 554190 h 2324404"/>
                  <a:gd name="connsiteX2974" fmla="*/ 1909703 w 2324455"/>
                  <a:gd name="connsiteY2974" fmla="*/ 551879 h 2324404"/>
                  <a:gd name="connsiteX2975" fmla="*/ 1921623 w 2324455"/>
                  <a:gd name="connsiteY2975" fmla="*/ 548590 h 2324404"/>
                  <a:gd name="connsiteX2976" fmla="*/ 1938475 w 2324455"/>
                  <a:gd name="connsiteY2976" fmla="*/ 544018 h 2324404"/>
                  <a:gd name="connsiteX2977" fmla="*/ 1942431 w 2324455"/>
                  <a:gd name="connsiteY2977" fmla="*/ 549104 h 2324404"/>
                  <a:gd name="connsiteX2978" fmla="*/ 1947723 w 2324455"/>
                  <a:gd name="connsiteY2978" fmla="*/ 555989 h 2324404"/>
                  <a:gd name="connsiteX2979" fmla="*/ 1961851 w 2324455"/>
                  <a:gd name="connsiteY2979" fmla="*/ 575101 h 2324404"/>
                  <a:gd name="connsiteX2980" fmla="*/ 1965653 w 2324455"/>
                  <a:gd name="connsiteY2980" fmla="*/ 580393 h 2324404"/>
                  <a:gd name="connsiteX2981" fmla="*/ 1966527 w 2324455"/>
                  <a:gd name="connsiteY2981" fmla="*/ 581677 h 2324404"/>
                  <a:gd name="connsiteX2982" fmla="*/ 1958717 w 2324455"/>
                  <a:gd name="connsiteY2982" fmla="*/ 593443 h 2324404"/>
                  <a:gd name="connsiteX2983" fmla="*/ 1950857 w 2324455"/>
                  <a:gd name="connsiteY2983" fmla="*/ 605465 h 2324404"/>
                  <a:gd name="connsiteX2984" fmla="*/ 1944691 w 2324455"/>
                  <a:gd name="connsiteY2984" fmla="*/ 614610 h 2324404"/>
                  <a:gd name="connsiteX2985" fmla="*/ 1942071 w 2324455"/>
                  <a:gd name="connsiteY2985" fmla="*/ 618309 h 2324404"/>
                  <a:gd name="connsiteX2986" fmla="*/ 1940581 w 2324455"/>
                  <a:gd name="connsiteY2986" fmla="*/ 618669 h 2324404"/>
                  <a:gd name="connsiteX2987" fmla="*/ 1938115 w 2324455"/>
                  <a:gd name="connsiteY2987" fmla="*/ 617076 h 2324404"/>
                  <a:gd name="connsiteX2988" fmla="*/ 1934621 w 2324455"/>
                  <a:gd name="connsiteY2988" fmla="*/ 613377 h 2324404"/>
                  <a:gd name="connsiteX2989" fmla="*/ 1929586 w 2324455"/>
                  <a:gd name="connsiteY2989" fmla="*/ 606698 h 2324404"/>
                  <a:gd name="connsiteX2990" fmla="*/ 1924808 w 2324455"/>
                  <a:gd name="connsiteY2990" fmla="*/ 610346 h 2324404"/>
                  <a:gd name="connsiteX2991" fmla="*/ 1932566 w 2324455"/>
                  <a:gd name="connsiteY2991" fmla="*/ 620313 h 2324404"/>
                  <a:gd name="connsiteX2992" fmla="*/ 1937858 w 2324455"/>
                  <a:gd name="connsiteY2992" fmla="*/ 627352 h 2324404"/>
                  <a:gd name="connsiteX2993" fmla="*/ 1946489 w 2324455"/>
                  <a:gd name="connsiteY2993" fmla="*/ 638757 h 2324404"/>
                  <a:gd name="connsiteX2994" fmla="*/ 1951627 w 2324455"/>
                  <a:gd name="connsiteY2994" fmla="*/ 645642 h 2324404"/>
                  <a:gd name="connsiteX2995" fmla="*/ 1959077 w 2324455"/>
                  <a:gd name="connsiteY2995" fmla="*/ 655660 h 2324404"/>
                  <a:gd name="connsiteX2996" fmla="*/ 1963804 w 2324455"/>
                  <a:gd name="connsiteY2996" fmla="*/ 652064 h 2324404"/>
                  <a:gd name="connsiteX2997" fmla="*/ 1959282 w 2324455"/>
                  <a:gd name="connsiteY2997" fmla="*/ 644820 h 2324404"/>
                  <a:gd name="connsiteX2998" fmla="*/ 1958614 w 2324455"/>
                  <a:gd name="connsiteY2998" fmla="*/ 640144 h 2324404"/>
                  <a:gd name="connsiteX2999" fmla="*/ 1960259 w 2324455"/>
                  <a:gd name="connsiteY2999" fmla="*/ 634442 h 2324404"/>
                  <a:gd name="connsiteX3000" fmla="*/ 1965345 w 2324455"/>
                  <a:gd name="connsiteY3000" fmla="*/ 625964 h 2324404"/>
                  <a:gd name="connsiteX3001" fmla="*/ 2111359 w 2324455"/>
                  <a:gd name="connsiteY3001" fmla="*/ 734524 h 2324404"/>
                  <a:gd name="connsiteX3002" fmla="*/ 2147117 w 2324455"/>
                  <a:gd name="connsiteY3002" fmla="*/ 716285 h 2324404"/>
                  <a:gd name="connsiteX3003" fmla="*/ 2138537 w 2324455"/>
                  <a:gd name="connsiteY3003" fmla="*/ 694450 h 2324404"/>
                  <a:gd name="connsiteX3004" fmla="*/ 2110074 w 2324455"/>
                  <a:gd name="connsiteY3004" fmla="*/ 645025 h 2324404"/>
                  <a:gd name="connsiteX3005" fmla="*/ 2085002 w 2324455"/>
                  <a:gd name="connsiteY3005" fmla="*/ 628533 h 2324404"/>
                  <a:gd name="connsiteX3006" fmla="*/ 2056642 w 2324455"/>
                  <a:gd name="connsiteY3006" fmla="*/ 624218 h 2324404"/>
                  <a:gd name="connsiteX3007" fmla="*/ 2002850 w 2324455"/>
                  <a:gd name="connsiteY3007" fmla="*/ 651499 h 2324404"/>
                  <a:gd name="connsiteX3008" fmla="*/ 1989800 w 2324455"/>
                  <a:gd name="connsiteY3008" fmla="*/ 676468 h 2324404"/>
                  <a:gd name="connsiteX3009" fmla="*/ 1988362 w 2324455"/>
                  <a:gd name="connsiteY3009" fmla="*/ 705753 h 2324404"/>
                  <a:gd name="connsiteX3010" fmla="*/ 2004905 w 2324455"/>
                  <a:gd name="connsiteY3010" fmla="*/ 747625 h 2324404"/>
                  <a:gd name="connsiteX3011" fmla="*/ 2011995 w 2324455"/>
                  <a:gd name="connsiteY3011" fmla="*/ 757952 h 2324404"/>
                  <a:gd name="connsiteX3012" fmla="*/ 2018726 w 2324455"/>
                  <a:gd name="connsiteY3012" fmla="*/ 767303 h 2324404"/>
                  <a:gd name="connsiteX3013" fmla="*/ 2024942 w 2324455"/>
                  <a:gd name="connsiteY3013" fmla="*/ 776088 h 2324404"/>
                  <a:gd name="connsiteX3014" fmla="*/ 2066866 w 2324455"/>
                  <a:gd name="connsiteY3014" fmla="*/ 754818 h 2324404"/>
                  <a:gd name="connsiteX3015" fmla="*/ 2071798 w 2324455"/>
                  <a:gd name="connsiteY3015" fmla="*/ 753688 h 2324404"/>
                  <a:gd name="connsiteX3016" fmla="*/ 2075549 w 2324455"/>
                  <a:gd name="connsiteY3016" fmla="*/ 755640 h 2324404"/>
                  <a:gd name="connsiteX3017" fmla="*/ 2081663 w 2324455"/>
                  <a:gd name="connsiteY3017" fmla="*/ 764117 h 2324404"/>
                  <a:gd name="connsiteX3018" fmla="*/ 2086955 w 2324455"/>
                  <a:gd name="connsiteY3018" fmla="*/ 761343 h 2324404"/>
                  <a:gd name="connsiteX3019" fmla="*/ 2081457 w 2324455"/>
                  <a:gd name="connsiteY3019" fmla="*/ 751170 h 2324404"/>
                  <a:gd name="connsiteX3020" fmla="*/ 2065684 w 2324455"/>
                  <a:gd name="connsiteY3020" fmla="*/ 720396 h 2324404"/>
                  <a:gd name="connsiteX3021" fmla="*/ 2058492 w 2324455"/>
                  <a:gd name="connsiteY3021" fmla="*/ 706010 h 2324404"/>
                  <a:gd name="connsiteX3022" fmla="*/ 2053200 w 2324455"/>
                  <a:gd name="connsiteY3022" fmla="*/ 708733 h 2324404"/>
                  <a:gd name="connsiteX3023" fmla="*/ 2058851 w 2324455"/>
                  <a:gd name="connsiteY3023" fmla="*/ 723170 h 2324404"/>
                  <a:gd name="connsiteX3024" fmla="*/ 2059262 w 2324455"/>
                  <a:gd name="connsiteY3024" fmla="*/ 730054 h 2324404"/>
                  <a:gd name="connsiteX3025" fmla="*/ 2056077 w 2324455"/>
                  <a:gd name="connsiteY3025" fmla="*/ 734216 h 2324404"/>
                  <a:gd name="connsiteX3026" fmla="*/ 2048370 w 2324455"/>
                  <a:gd name="connsiteY3026" fmla="*/ 738737 h 2324404"/>
                  <a:gd name="connsiteX3027" fmla="*/ 2021346 w 2324455"/>
                  <a:gd name="connsiteY3027" fmla="*/ 752660 h 2324404"/>
                  <a:gd name="connsiteX3028" fmla="*/ 2000590 w 2324455"/>
                  <a:gd name="connsiteY3028" fmla="*/ 713819 h 2324404"/>
                  <a:gd name="connsiteX3029" fmla="*/ 2003158 w 2324455"/>
                  <a:gd name="connsiteY3029" fmla="*/ 692755 h 2324404"/>
                  <a:gd name="connsiteX3030" fmla="*/ 2016208 w 2324455"/>
                  <a:gd name="connsiteY3030" fmla="*/ 671793 h 2324404"/>
                  <a:gd name="connsiteX3031" fmla="*/ 2069024 w 2324455"/>
                  <a:gd name="connsiteY3031" fmla="*/ 644357 h 2324404"/>
                  <a:gd name="connsiteX3032" fmla="*/ 2091424 w 2324455"/>
                  <a:gd name="connsiteY3032" fmla="*/ 646412 h 2324404"/>
                  <a:gd name="connsiteX3033" fmla="*/ 2109406 w 2324455"/>
                  <a:gd name="connsiteY3033" fmla="*/ 657356 h 2324404"/>
                  <a:gd name="connsiteX3034" fmla="*/ 2127697 w 2324455"/>
                  <a:gd name="connsiteY3034" fmla="*/ 691984 h 2324404"/>
                  <a:gd name="connsiteX3035" fmla="*/ 2125590 w 2324455"/>
                  <a:gd name="connsiteY3035" fmla="*/ 705393 h 2324404"/>
                  <a:gd name="connsiteX3036" fmla="*/ 2118963 w 2324455"/>
                  <a:gd name="connsiteY3036" fmla="*/ 717313 h 2324404"/>
                  <a:gd name="connsiteX3037" fmla="*/ 2108636 w 2324455"/>
                  <a:gd name="connsiteY3037" fmla="*/ 729284 h 2324404"/>
                  <a:gd name="connsiteX3038" fmla="*/ 2111359 w 2324455"/>
                  <a:gd name="connsiteY3038" fmla="*/ 734524 h 2324404"/>
                  <a:gd name="connsiteX3039" fmla="*/ 2180461 w 2324455"/>
                  <a:gd name="connsiteY3039" fmla="*/ 849044 h 2324404"/>
                  <a:gd name="connsiteX3040" fmla="*/ 2147837 w 2324455"/>
                  <a:gd name="connsiteY3040" fmla="*/ 864817 h 2324404"/>
                  <a:gd name="connsiteX3041" fmla="*/ 2136893 w 2324455"/>
                  <a:gd name="connsiteY3041" fmla="*/ 862196 h 2324404"/>
                  <a:gd name="connsiteX3042" fmla="*/ 2127440 w 2324455"/>
                  <a:gd name="connsiteY3042" fmla="*/ 855004 h 2324404"/>
                  <a:gd name="connsiteX3043" fmla="*/ 2118757 w 2324455"/>
                  <a:gd name="connsiteY3043" fmla="*/ 834607 h 2324404"/>
                  <a:gd name="connsiteX3044" fmla="*/ 2117884 w 2324455"/>
                  <a:gd name="connsiteY3044" fmla="*/ 828699 h 2324404"/>
                  <a:gd name="connsiteX3045" fmla="*/ 2176865 w 2324455"/>
                  <a:gd name="connsiteY3045" fmla="*/ 810768 h 2324404"/>
                  <a:gd name="connsiteX3046" fmla="*/ 2178252 w 2324455"/>
                  <a:gd name="connsiteY3046" fmla="*/ 813799 h 2324404"/>
                  <a:gd name="connsiteX3047" fmla="*/ 2180255 w 2324455"/>
                  <a:gd name="connsiteY3047" fmla="*/ 818885 h 2324404"/>
                  <a:gd name="connsiteX3048" fmla="*/ 2180461 w 2324455"/>
                  <a:gd name="connsiteY3048" fmla="*/ 849044 h 2324404"/>
                  <a:gd name="connsiteX3049" fmla="*/ 2194744 w 2324455"/>
                  <a:gd name="connsiteY3049" fmla="*/ 849815 h 2324404"/>
                  <a:gd name="connsiteX3050" fmla="*/ 2183852 w 2324455"/>
                  <a:gd name="connsiteY3050" fmla="*/ 803781 h 2324404"/>
                  <a:gd name="connsiteX3051" fmla="*/ 2176710 w 2324455"/>
                  <a:gd name="connsiteY3051" fmla="*/ 779993 h 2324404"/>
                  <a:gd name="connsiteX3052" fmla="*/ 2172754 w 2324455"/>
                  <a:gd name="connsiteY3052" fmla="*/ 766378 h 2324404"/>
                  <a:gd name="connsiteX3053" fmla="*/ 2167052 w 2324455"/>
                  <a:gd name="connsiteY3053" fmla="*/ 768125 h 2324404"/>
                  <a:gd name="connsiteX3054" fmla="*/ 2169158 w 2324455"/>
                  <a:gd name="connsiteY3054" fmla="*/ 780301 h 2324404"/>
                  <a:gd name="connsiteX3055" fmla="*/ 2168130 w 2324455"/>
                  <a:gd name="connsiteY3055" fmla="*/ 786312 h 2324404"/>
                  <a:gd name="connsiteX3056" fmla="*/ 2164174 w 2324455"/>
                  <a:gd name="connsiteY3056" fmla="*/ 790063 h 2324404"/>
                  <a:gd name="connsiteX3057" fmla="*/ 2155954 w 2324455"/>
                  <a:gd name="connsiteY3057" fmla="*/ 793454 h 2324404"/>
                  <a:gd name="connsiteX3058" fmla="*/ 2065890 w 2324455"/>
                  <a:gd name="connsiteY3058" fmla="*/ 821197 h 2324404"/>
                  <a:gd name="connsiteX3059" fmla="*/ 2057104 w 2324455"/>
                  <a:gd name="connsiteY3059" fmla="*/ 823047 h 2324404"/>
                  <a:gd name="connsiteX3060" fmla="*/ 2047497 w 2324455"/>
                  <a:gd name="connsiteY3060" fmla="*/ 817807 h 2324404"/>
                  <a:gd name="connsiteX3061" fmla="*/ 2042565 w 2324455"/>
                  <a:gd name="connsiteY3061" fmla="*/ 806452 h 2324404"/>
                  <a:gd name="connsiteX3062" fmla="*/ 2036810 w 2324455"/>
                  <a:gd name="connsiteY3062" fmla="*/ 808096 h 2324404"/>
                  <a:gd name="connsiteX3063" fmla="*/ 2041178 w 2324455"/>
                  <a:gd name="connsiteY3063" fmla="*/ 821608 h 2324404"/>
                  <a:gd name="connsiteX3064" fmla="*/ 2044209 w 2324455"/>
                  <a:gd name="connsiteY3064" fmla="*/ 831216 h 2324404"/>
                  <a:gd name="connsiteX3065" fmla="*/ 2048627 w 2324455"/>
                  <a:gd name="connsiteY3065" fmla="*/ 845756 h 2324404"/>
                  <a:gd name="connsiteX3066" fmla="*/ 2051350 w 2324455"/>
                  <a:gd name="connsiteY3066" fmla="*/ 854387 h 2324404"/>
                  <a:gd name="connsiteX3067" fmla="*/ 2054844 w 2324455"/>
                  <a:gd name="connsiteY3067" fmla="*/ 866512 h 2324404"/>
                  <a:gd name="connsiteX3068" fmla="*/ 2060495 w 2324455"/>
                  <a:gd name="connsiteY3068" fmla="*/ 864817 h 2324404"/>
                  <a:gd name="connsiteX3069" fmla="*/ 2058389 w 2324455"/>
                  <a:gd name="connsiteY3069" fmla="*/ 853257 h 2324404"/>
                  <a:gd name="connsiteX3070" fmla="*/ 2059622 w 2324455"/>
                  <a:gd name="connsiteY3070" fmla="*/ 848530 h 2324404"/>
                  <a:gd name="connsiteX3071" fmla="*/ 2063681 w 2324455"/>
                  <a:gd name="connsiteY3071" fmla="*/ 845550 h 2324404"/>
                  <a:gd name="connsiteX3072" fmla="*/ 2109252 w 2324455"/>
                  <a:gd name="connsiteY3072" fmla="*/ 831370 h 2324404"/>
                  <a:gd name="connsiteX3073" fmla="*/ 2109612 w 2324455"/>
                  <a:gd name="connsiteY3073" fmla="*/ 833990 h 2324404"/>
                  <a:gd name="connsiteX3074" fmla="*/ 2110485 w 2324455"/>
                  <a:gd name="connsiteY3074" fmla="*/ 838152 h 2324404"/>
                  <a:gd name="connsiteX3075" fmla="*/ 2111462 w 2324455"/>
                  <a:gd name="connsiteY3075" fmla="*/ 841902 h 2324404"/>
                  <a:gd name="connsiteX3076" fmla="*/ 2112489 w 2324455"/>
                  <a:gd name="connsiteY3076" fmla="*/ 845293 h 2324404"/>
                  <a:gd name="connsiteX3077" fmla="*/ 2075086 w 2324455"/>
                  <a:gd name="connsiteY3077" fmla="*/ 894359 h 2324404"/>
                  <a:gd name="connsiteX3078" fmla="*/ 2070976 w 2324455"/>
                  <a:gd name="connsiteY3078" fmla="*/ 900627 h 2324404"/>
                  <a:gd name="connsiteX3079" fmla="*/ 2069229 w 2324455"/>
                  <a:gd name="connsiteY3079" fmla="*/ 909258 h 2324404"/>
                  <a:gd name="connsiteX3080" fmla="*/ 2077347 w 2324455"/>
                  <a:gd name="connsiteY3080" fmla="*/ 944092 h 2324404"/>
                  <a:gd name="connsiteX3081" fmla="*/ 2082793 w 2324455"/>
                  <a:gd name="connsiteY3081" fmla="*/ 942396 h 2324404"/>
                  <a:gd name="connsiteX3082" fmla="*/ 2082176 w 2324455"/>
                  <a:gd name="connsiteY3082" fmla="*/ 935614 h 2324404"/>
                  <a:gd name="connsiteX3083" fmla="*/ 2082074 w 2324455"/>
                  <a:gd name="connsiteY3083" fmla="*/ 930425 h 2324404"/>
                  <a:gd name="connsiteX3084" fmla="*/ 2083358 w 2324455"/>
                  <a:gd name="connsiteY3084" fmla="*/ 924877 h 2324404"/>
                  <a:gd name="connsiteX3085" fmla="*/ 2088753 w 2324455"/>
                  <a:gd name="connsiteY3085" fmla="*/ 914652 h 2324404"/>
                  <a:gd name="connsiteX3086" fmla="*/ 2100261 w 2324455"/>
                  <a:gd name="connsiteY3086" fmla="*/ 898982 h 2324404"/>
                  <a:gd name="connsiteX3087" fmla="*/ 2114236 w 2324455"/>
                  <a:gd name="connsiteY3087" fmla="*/ 881052 h 2324404"/>
                  <a:gd name="connsiteX3088" fmla="*/ 2125231 w 2324455"/>
                  <a:gd name="connsiteY3088" fmla="*/ 866718 h 2324404"/>
                  <a:gd name="connsiteX3089" fmla="*/ 2134992 w 2324455"/>
                  <a:gd name="connsiteY3089" fmla="*/ 878380 h 2324404"/>
                  <a:gd name="connsiteX3090" fmla="*/ 2141209 w 2324455"/>
                  <a:gd name="connsiteY3090" fmla="*/ 882953 h 2324404"/>
                  <a:gd name="connsiteX3091" fmla="*/ 2149070 w 2324455"/>
                  <a:gd name="connsiteY3091" fmla="*/ 886601 h 2324404"/>
                  <a:gd name="connsiteX3092" fmla="*/ 2157958 w 2324455"/>
                  <a:gd name="connsiteY3092" fmla="*/ 887834 h 2324404"/>
                  <a:gd name="connsiteX3093" fmla="*/ 2181489 w 2324455"/>
                  <a:gd name="connsiteY3093" fmla="*/ 879408 h 2324404"/>
                  <a:gd name="connsiteX3094" fmla="*/ 2190993 w 2324455"/>
                  <a:gd name="connsiteY3094" fmla="*/ 867283 h 2324404"/>
                  <a:gd name="connsiteX3095" fmla="*/ 2194744 w 2324455"/>
                  <a:gd name="connsiteY3095" fmla="*/ 849815 h 2324404"/>
                  <a:gd name="connsiteX3096" fmla="*/ 2147528 w 2324455"/>
                  <a:gd name="connsiteY3096" fmla="*/ 989971 h 2324404"/>
                  <a:gd name="connsiteX3097" fmla="*/ 2201937 w 2324455"/>
                  <a:gd name="connsiteY3097" fmla="*/ 1002148 h 2324404"/>
                  <a:gd name="connsiteX3098" fmla="*/ 2203992 w 2324455"/>
                  <a:gd name="connsiteY3098" fmla="*/ 1001377 h 2324404"/>
                  <a:gd name="connsiteX3099" fmla="*/ 2196131 w 2324455"/>
                  <a:gd name="connsiteY3099" fmla="*/ 1005693 h 2324404"/>
                  <a:gd name="connsiteX3100" fmla="*/ 2165973 w 2324455"/>
                  <a:gd name="connsiteY3100" fmla="*/ 1022544 h 2324404"/>
                  <a:gd name="connsiteX3101" fmla="*/ 2154053 w 2324455"/>
                  <a:gd name="connsiteY3101" fmla="*/ 1029223 h 2324404"/>
                  <a:gd name="connsiteX3102" fmla="*/ 2147528 w 2324455"/>
                  <a:gd name="connsiteY3102" fmla="*/ 989971 h 2324404"/>
                  <a:gd name="connsiteX3103" fmla="*/ 2123381 w 2324455"/>
                  <a:gd name="connsiteY3103" fmla="*/ 1072740 h 2324404"/>
                  <a:gd name="connsiteX3104" fmla="*/ 2235178 w 2324455"/>
                  <a:gd name="connsiteY3104" fmla="*/ 1008775 h 2324404"/>
                  <a:gd name="connsiteX3105" fmla="*/ 2233739 w 2324455"/>
                  <a:gd name="connsiteY3105" fmla="*/ 999990 h 2324404"/>
                  <a:gd name="connsiteX3106" fmla="*/ 2119836 w 2324455"/>
                  <a:gd name="connsiteY3106" fmla="*/ 973325 h 2324404"/>
                  <a:gd name="connsiteX3107" fmla="*/ 2105245 w 2324455"/>
                  <a:gd name="connsiteY3107" fmla="*/ 969164 h 2324404"/>
                  <a:gd name="connsiteX3108" fmla="*/ 2095740 w 2324455"/>
                  <a:gd name="connsiteY3108" fmla="*/ 964745 h 2324404"/>
                  <a:gd name="connsiteX3109" fmla="*/ 2089780 w 2324455"/>
                  <a:gd name="connsiteY3109" fmla="*/ 958888 h 2324404"/>
                  <a:gd name="connsiteX3110" fmla="*/ 2086081 w 2324455"/>
                  <a:gd name="connsiteY3110" fmla="*/ 948305 h 2324404"/>
                  <a:gd name="connsiteX3111" fmla="*/ 2080378 w 2324455"/>
                  <a:gd name="connsiteY3111" fmla="*/ 949178 h 2324404"/>
                  <a:gd name="connsiteX3112" fmla="*/ 2081920 w 2324455"/>
                  <a:gd name="connsiteY3112" fmla="*/ 957707 h 2324404"/>
                  <a:gd name="connsiteX3113" fmla="*/ 2082896 w 2324455"/>
                  <a:gd name="connsiteY3113" fmla="*/ 963564 h 2324404"/>
                  <a:gd name="connsiteX3114" fmla="*/ 2085002 w 2324455"/>
                  <a:gd name="connsiteY3114" fmla="*/ 976305 h 2324404"/>
                  <a:gd name="connsiteX3115" fmla="*/ 2086184 w 2324455"/>
                  <a:gd name="connsiteY3115" fmla="*/ 984114 h 2324404"/>
                  <a:gd name="connsiteX3116" fmla="*/ 2087777 w 2324455"/>
                  <a:gd name="connsiteY3116" fmla="*/ 995058 h 2324404"/>
                  <a:gd name="connsiteX3117" fmla="*/ 2093685 w 2324455"/>
                  <a:gd name="connsiteY3117" fmla="*/ 994133 h 2324404"/>
                  <a:gd name="connsiteX3118" fmla="*/ 2093942 w 2324455"/>
                  <a:gd name="connsiteY3118" fmla="*/ 983035 h 2324404"/>
                  <a:gd name="connsiteX3119" fmla="*/ 2101803 w 2324455"/>
                  <a:gd name="connsiteY3119" fmla="*/ 979901 h 2324404"/>
                  <a:gd name="connsiteX3120" fmla="*/ 2109047 w 2324455"/>
                  <a:gd name="connsiteY3120" fmla="*/ 981186 h 2324404"/>
                  <a:gd name="connsiteX3121" fmla="*/ 2121120 w 2324455"/>
                  <a:gd name="connsiteY3121" fmla="*/ 983909 h 2324404"/>
                  <a:gd name="connsiteX3122" fmla="*/ 2138075 w 2324455"/>
                  <a:gd name="connsiteY3122" fmla="*/ 987814 h 2324404"/>
                  <a:gd name="connsiteX3123" fmla="*/ 2139205 w 2324455"/>
                  <a:gd name="connsiteY3123" fmla="*/ 994133 h 2324404"/>
                  <a:gd name="connsiteX3124" fmla="*/ 2140746 w 2324455"/>
                  <a:gd name="connsiteY3124" fmla="*/ 1002713 h 2324404"/>
                  <a:gd name="connsiteX3125" fmla="*/ 2144240 w 2324455"/>
                  <a:gd name="connsiteY3125" fmla="*/ 1026244 h 2324404"/>
                  <a:gd name="connsiteX3126" fmla="*/ 2145062 w 2324455"/>
                  <a:gd name="connsiteY3126" fmla="*/ 1032717 h 2324404"/>
                  <a:gd name="connsiteX3127" fmla="*/ 2145268 w 2324455"/>
                  <a:gd name="connsiteY3127" fmla="*/ 1034156 h 2324404"/>
                  <a:gd name="connsiteX3128" fmla="*/ 2132732 w 2324455"/>
                  <a:gd name="connsiteY3128" fmla="*/ 1040937 h 2324404"/>
                  <a:gd name="connsiteX3129" fmla="*/ 2120350 w 2324455"/>
                  <a:gd name="connsiteY3129" fmla="*/ 1047719 h 2324404"/>
                  <a:gd name="connsiteX3130" fmla="*/ 2110485 w 2324455"/>
                  <a:gd name="connsiteY3130" fmla="*/ 1052960 h 2324404"/>
                  <a:gd name="connsiteX3131" fmla="*/ 2106478 w 2324455"/>
                  <a:gd name="connsiteY3131" fmla="*/ 1055015 h 2324404"/>
                  <a:gd name="connsiteX3132" fmla="*/ 2104988 w 2324455"/>
                  <a:gd name="connsiteY3132" fmla="*/ 1054707 h 2324404"/>
                  <a:gd name="connsiteX3133" fmla="*/ 2103549 w 2324455"/>
                  <a:gd name="connsiteY3133" fmla="*/ 1052035 h 2324404"/>
                  <a:gd name="connsiteX3134" fmla="*/ 2102214 w 2324455"/>
                  <a:gd name="connsiteY3134" fmla="*/ 1047103 h 2324404"/>
                  <a:gd name="connsiteX3135" fmla="*/ 2100878 w 2324455"/>
                  <a:gd name="connsiteY3135" fmla="*/ 1038882 h 2324404"/>
                  <a:gd name="connsiteX3136" fmla="*/ 2094918 w 2324455"/>
                  <a:gd name="connsiteY3136" fmla="*/ 1039910 h 2324404"/>
                  <a:gd name="connsiteX3137" fmla="*/ 2097127 w 2324455"/>
                  <a:gd name="connsiteY3137" fmla="*/ 1052343 h 2324404"/>
                  <a:gd name="connsiteX3138" fmla="*/ 2098514 w 2324455"/>
                  <a:gd name="connsiteY3138" fmla="*/ 1061026 h 2324404"/>
                  <a:gd name="connsiteX3139" fmla="*/ 2100775 w 2324455"/>
                  <a:gd name="connsiteY3139" fmla="*/ 1075103 h 2324404"/>
                  <a:gd name="connsiteX3140" fmla="*/ 2102162 w 2324455"/>
                  <a:gd name="connsiteY3140" fmla="*/ 1083735 h 2324404"/>
                  <a:gd name="connsiteX3141" fmla="*/ 2103909 w 2324455"/>
                  <a:gd name="connsiteY3141" fmla="*/ 1095962 h 2324404"/>
                  <a:gd name="connsiteX3142" fmla="*/ 2109817 w 2324455"/>
                  <a:gd name="connsiteY3142" fmla="*/ 1095038 h 2324404"/>
                  <a:gd name="connsiteX3143" fmla="*/ 2109252 w 2324455"/>
                  <a:gd name="connsiteY3143" fmla="*/ 1086560 h 2324404"/>
                  <a:gd name="connsiteX3144" fmla="*/ 2110794 w 2324455"/>
                  <a:gd name="connsiteY3144" fmla="*/ 1082091 h 2324404"/>
                  <a:gd name="connsiteX3145" fmla="*/ 2114904 w 2324455"/>
                  <a:gd name="connsiteY3145" fmla="*/ 1077878 h 2324404"/>
                  <a:gd name="connsiteX3146" fmla="*/ 2123381 w 2324455"/>
                  <a:gd name="connsiteY3146" fmla="*/ 1072740 h 2324404"/>
                  <a:gd name="connsiteX3147" fmla="*/ 2229372 w 2324455"/>
                  <a:gd name="connsiteY3147" fmla="*/ 1187671 h 2324404"/>
                  <a:gd name="connsiteX3148" fmla="*/ 2194847 w 2324455"/>
                  <a:gd name="connsiteY3148" fmla="*/ 1192603 h 2324404"/>
                  <a:gd name="connsiteX3149" fmla="*/ 2186472 w 2324455"/>
                  <a:gd name="connsiteY3149" fmla="*/ 1186232 h 2324404"/>
                  <a:gd name="connsiteX3150" fmla="*/ 2181489 w 2324455"/>
                  <a:gd name="connsiteY3150" fmla="*/ 1177190 h 2324404"/>
                  <a:gd name="connsiteX3151" fmla="*/ 2180255 w 2324455"/>
                  <a:gd name="connsiteY3151" fmla="*/ 1152118 h 2324404"/>
                  <a:gd name="connsiteX3152" fmla="*/ 2180307 w 2324455"/>
                  <a:gd name="connsiteY3152" fmla="*/ 1151552 h 2324404"/>
                  <a:gd name="connsiteX3153" fmla="*/ 2236205 w 2324455"/>
                  <a:gd name="connsiteY3153" fmla="*/ 1152631 h 2324404"/>
                  <a:gd name="connsiteX3154" fmla="*/ 2236462 w 2324455"/>
                  <a:gd name="connsiteY3154" fmla="*/ 1154892 h 2324404"/>
                  <a:gd name="connsiteX3155" fmla="*/ 2236770 w 2324455"/>
                  <a:gd name="connsiteY3155" fmla="*/ 1159773 h 2324404"/>
                  <a:gd name="connsiteX3156" fmla="*/ 2229372 w 2324455"/>
                  <a:gd name="connsiteY3156" fmla="*/ 1187671 h 2324404"/>
                  <a:gd name="connsiteX3157" fmla="*/ 2168798 w 2324455"/>
                  <a:gd name="connsiteY3157" fmla="*/ 1184331 h 2324404"/>
                  <a:gd name="connsiteX3158" fmla="*/ 2161606 w 2324455"/>
                  <a:gd name="connsiteY3158" fmla="*/ 1196251 h 2324404"/>
                  <a:gd name="connsiteX3159" fmla="*/ 2151638 w 2324455"/>
                  <a:gd name="connsiteY3159" fmla="*/ 1202776 h 2324404"/>
                  <a:gd name="connsiteX3160" fmla="*/ 2125693 w 2324455"/>
                  <a:gd name="connsiteY3160" fmla="*/ 1202005 h 2324404"/>
                  <a:gd name="connsiteX3161" fmla="*/ 2111359 w 2324455"/>
                  <a:gd name="connsiteY3161" fmla="*/ 1184331 h 2324404"/>
                  <a:gd name="connsiteX3162" fmla="*/ 2111821 w 2324455"/>
                  <a:gd name="connsiteY3162" fmla="*/ 1160749 h 2324404"/>
                  <a:gd name="connsiteX3163" fmla="*/ 2116599 w 2324455"/>
                  <a:gd name="connsiteY3163" fmla="*/ 1154635 h 2324404"/>
                  <a:gd name="connsiteX3164" fmla="*/ 2123946 w 2324455"/>
                  <a:gd name="connsiteY3164" fmla="*/ 1151604 h 2324404"/>
                  <a:gd name="connsiteX3165" fmla="*/ 2133708 w 2324455"/>
                  <a:gd name="connsiteY3165" fmla="*/ 1150833 h 2324404"/>
                  <a:gd name="connsiteX3166" fmla="*/ 2171984 w 2324455"/>
                  <a:gd name="connsiteY3166" fmla="*/ 1151398 h 2324404"/>
                  <a:gd name="connsiteX3167" fmla="*/ 2168798 w 2324455"/>
                  <a:gd name="connsiteY3167" fmla="*/ 1184331 h 2324404"/>
                  <a:gd name="connsiteX3168" fmla="*/ 2245350 w 2324455"/>
                  <a:gd name="connsiteY3168" fmla="*/ 1109166 h 2324404"/>
                  <a:gd name="connsiteX3169" fmla="*/ 2239339 w 2324455"/>
                  <a:gd name="connsiteY3169" fmla="*/ 1109064 h 2324404"/>
                  <a:gd name="connsiteX3170" fmla="*/ 2237592 w 2324455"/>
                  <a:gd name="connsiteY3170" fmla="*/ 1121445 h 2324404"/>
                  <a:gd name="connsiteX3171" fmla="*/ 2234818 w 2324455"/>
                  <a:gd name="connsiteY3171" fmla="*/ 1126686 h 2324404"/>
                  <a:gd name="connsiteX3172" fmla="*/ 2229886 w 2324455"/>
                  <a:gd name="connsiteY3172" fmla="*/ 1129101 h 2324404"/>
                  <a:gd name="connsiteX3173" fmla="*/ 2221049 w 2324455"/>
                  <a:gd name="connsiteY3173" fmla="*/ 1129717 h 2324404"/>
                  <a:gd name="connsiteX3174" fmla="*/ 2126721 w 2324455"/>
                  <a:gd name="connsiteY3174" fmla="*/ 1128176 h 2324404"/>
                  <a:gd name="connsiteX3175" fmla="*/ 2117781 w 2324455"/>
                  <a:gd name="connsiteY3175" fmla="*/ 1127302 h 2324404"/>
                  <a:gd name="connsiteX3176" fmla="*/ 2110331 w 2324455"/>
                  <a:gd name="connsiteY3176" fmla="*/ 1119390 h 2324404"/>
                  <a:gd name="connsiteX3177" fmla="*/ 2109047 w 2324455"/>
                  <a:gd name="connsiteY3177" fmla="*/ 1107009 h 2324404"/>
                  <a:gd name="connsiteX3178" fmla="*/ 2103138 w 2324455"/>
                  <a:gd name="connsiteY3178" fmla="*/ 1106957 h 2324404"/>
                  <a:gd name="connsiteX3179" fmla="*/ 2103087 w 2324455"/>
                  <a:gd name="connsiteY3179" fmla="*/ 1121497 h 2324404"/>
                  <a:gd name="connsiteX3180" fmla="*/ 2102933 w 2324455"/>
                  <a:gd name="connsiteY3180" fmla="*/ 1131721 h 2324404"/>
                  <a:gd name="connsiteX3181" fmla="*/ 2102676 w 2324455"/>
                  <a:gd name="connsiteY3181" fmla="*/ 1146877 h 2324404"/>
                  <a:gd name="connsiteX3182" fmla="*/ 2102625 w 2324455"/>
                  <a:gd name="connsiteY3182" fmla="*/ 1155611 h 2324404"/>
                  <a:gd name="connsiteX3183" fmla="*/ 2102265 w 2324455"/>
                  <a:gd name="connsiteY3183" fmla="*/ 1163934 h 2324404"/>
                  <a:gd name="connsiteX3184" fmla="*/ 2102162 w 2324455"/>
                  <a:gd name="connsiteY3184" fmla="*/ 1170768 h 2324404"/>
                  <a:gd name="connsiteX3185" fmla="*/ 2104423 w 2324455"/>
                  <a:gd name="connsiteY3185" fmla="*/ 1194247 h 2324404"/>
                  <a:gd name="connsiteX3186" fmla="*/ 2112027 w 2324455"/>
                  <a:gd name="connsiteY3186" fmla="*/ 1212897 h 2324404"/>
                  <a:gd name="connsiteX3187" fmla="*/ 2125025 w 2324455"/>
                  <a:gd name="connsiteY3187" fmla="*/ 1225227 h 2324404"/>
                  <a:gd name="connsiteX3188" fmla="*/ 2160373 w 2324455"/>
                  <a:gd name="connsiteY3188" fmla="*/ 1224919 h 2324404"/>
                  <a:gd name="connsiteX3189" fmla="*/ 2171470 w 2324455"/>
                  <a:gd name="connsiteY3189" fmla="*/ 1213359 h 2324404"/>
                  <a:gd name="connsiteX3190" fmla="*/ 2177687 w 2324455"/>
                  <a:gd name="connsiteY3190" fmla="*/ 1200104 h 2324404"/>
                  <a:gd name="connsiteX3191" fmla="*/ 2178817 w 2324455"/>
                  <a:gd name="connsiteY3191" fmla="*/ 1196456 h 2324404"/>
                  <a:gd name="connsiteX3192" fmla="*/ 2179536 w 2324455"/>
                  <a:gd name="connsiteY3192" fmla="*/ 1197895 h 2324404"/>
                  <a:gd name="connsiteX3193" fmla="*/ 2185958 w 2324455"/>
                  <a:gd name="connsiteY3193" fmla="*/ 1207399 h 2324404"/>
                  <a:gd name="connsiteX3194" fmla="*/ 2195874 w 2324455"/>
                  <a:gd name="connsiteY3194" fmla="*/ 1215568 h 2324404"/>
                  <a:gd name="connsiteX3195" fmla="*/ 2225416 w 2324455"/>
                  <a:gd name="connsiteY3195" fmla="*/ 1215671 h 2324404"/>
                  <a:gd name="connsiteX3196" fmla="*/ 2236102 w 2324455"/>
                  <a:gd name="connsiteY3196" fmla="*/ 1205396 h 2324404"/>
                  <a:gd name="connsiteX3197" fmla="*/ 2242114 w 2324455"/>
                  <a:gd name="connsiteY3197" fmla="*/ 1190445 h 2324404"/>
                  <a:gd name="connsiteX3198" fmla="*/ 2244374 w 2324455"/>
                  <a:gd name="connsiteY3198" fmla="*/ 1156844 h 2324404"/>
                  <a:gd name="connsiteX3199" fmla="*/ 2244426 w 2324455"/>
                  <a:gd name="connsiteY3199" fmla="*/ 1141328 h 2324404"/>
                  <a:gd name="connsiteX3200" fmla="*/ 2244939 w 2324455"/>
                  <a:gd name="connsiteY3200" fmla="*/ 1123398 h 2324404"/>
                  <a:gd name="connsiteX3201" fmla="*/ 2245350 w 2324455"/>
                  <a:gd name="connsiteY3201" fmla="*/ 1109166 h 2324404"/>
                  <a:gd name="connsiteX3202" fmla="*/ 2302225 w 2324455"/>
                  <a:gd name="connsiteY3202" fmla="*/ 1162290 h 2324404"/>
                  <a:gd name="connsiteX3203" fmla="*/ 1162474 w 2324455"/>
                  <a:gd name="connsiteY3203" fmla="*/ 2301989 h 2324404"/>
                  <a:gd name="connsiteX3204" fmla="*/ 22775 w 2324455"/>
                  <a:gd name="connsiteY3204" fmla="*/ 1162290 h 2324404"/>
                  <a:gd name="connsiteX3205" fmla="*/ 1162474 w 2324455"/>
                  <a:gd name="connsiteY3205" fmla="*/ 22591 h 2324404"/>
                  <a:gd name="connsiteX3206" fmla="*/ 2302225 w 2324455"/>
                  <a:gd name="connsiteY3206" fmla="*/ 1162290 h 2324404"/>
                  <a:gd name="connsiteX3207" fmla="*/ 2324677 w 2324455"/>
                  <a:gd name="connsiteY3207" fmla="*/ 1162290 h 2324404"/>
                  <a:gd name="connsiteX3208" fmla="*/ 1162474 w 2324455"/>
                  <a:gd name="connsiteY3208" fmla="*/ 37 h 2324404"/>
                  <a:gd name="connsiteX3209" fmla="*/ 221 w 2324455"/>
                  <a:gd name="connsiteY3209" fmla="*/ 1162290 h 2324404"/>
                  <a:gd name="connsiteX3210" fmla="*/ 1162474 w 2324455"/>
                  <a:gd name="connsiteY3210" fmla="*/ 2324441 h 2324404"/>
                  <a:gd name="connsiteX3211" fmla="*/ 2324677 w 2324455"/>
                  <a:gd name="connsiteY3211" fmla="*/ 1162290 h 23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Lst>
                <a:rect l="l" t="t" r="r" b="b"/>
                <a:pathLst>
                  <a:path w="2324455" h="2324404">
                    <a:moveTo>
                      <a:pt x="2224851" y="1335996"/>
                    </a:moveTo>
                    <a:lnTo>
                      <a:pt x="2230759" y="1336818"/>
                    </a:lnTo>
                    <a:cubicBezTo>
                      <a:pt x="2231324" y="1332092"/>
                      <a:pt x="2231838" y="1327211"/>
                      <a:pt x="2232506" y="1322484"/>
                    </a:cubicBezTo>
                    <a:cubicBezTo>
                      <a:pt x="2233688" y="1310667"/>
                      <a:pt x="2235383" y="1298851"/>
                      <a:pt x="2237387" y="1287137"/>
                    </a:cubicBezTo>
                    <a:cubicBezTo>
                      <a:pt x="2238106" y="1282461"/>
                      <a:pt x="2238825" y="1277735"/>
                      <a:pt x="2239647" y="1273059"/>
                    </a:cubicBezTo>
                    <a:lnTo>
                      <a:pt x="2233688" y="1272289"/>
                    </a:lnTo>
                    <a:cubicBezTo>
                      <a:pt x="2232917" y="1276399"/>
                      <a:pt x="2232095" y="1280406"/>
                      <a:pt x="2230400" y="1284157"/>
                    </a:cubicBezTo>
                    <a:cubicBezTo>
                      <a:pt x="2229526" y="1286726"/>
                      <a:pt x="2228242" y="1288267"/>
                      <a:pt x="2227009" y="1289192"/>
                    </a:cubicBezTo>
                    <a:cubicBezTo>
                      <a:pt x="2225827" y="1290219"/>
                      <a:pt x="2224080" y="1290836"/>
                      <a:pt x="2221820" y="1290990"/>
                    </a:cubicBezTo>
                    <a:cubicBezTo>
                      <a:pt x="2219456" y="1291196"/>
                      <a:pt x="2216528" y="1290990"/>
                      <a:pt x="2212983" y="1290476"/>
                    </a:cubicBezTo>
                    <a:lnTo>
                      <a:pt x="2119528" y="1277581"/>
                    </a:lnTo>
                    <a:cubicBezTo>
                      <a:pt x="2116034" y="1277067"/>
                      <a:pt x="2113106" y="1276399"/>
                      <a:pt x="2110742" y="1275628"/>
                    </a:cubicBezTo>
                    <a:cubicBezTo>
                      <a:pt x="2106427" y="1274036"/>
                      <a:pt x="2104834" y="1271158"/>
                      <a:pt x="2104269" y="1266740"/>
                    </a:cubicBezTo>
                    <a:cubicBezTo>
                      <a:pt x="2103909" y="1262630"/>
                      <a:pt x="2104217" y="1258468"/>
                      <a:pt x="2104577" y="1254410"/>
                    </a:cubicBezTo>
                    <a:lnTo>
                      <a:pt x="2098669" y="1253587"/>
                    </a:lnTo>
                    <a:cubicBezTo>
                      <a:pt x="2098052" y="1258263"/>
                      <a:pt x="2097436" y="1262938"/>
                      <a:pt x="2096922" y="1267613"/>
                    </a:cubicBezTo>
                    <a:lnTo>
                      <a:pt x="2095586" y="1277529"/>
                    </a:lnTo>
                    <a:cubicBezTo>
                      <a:pt x="2095021" y="1282770"/>
                      <a:pt x="2094353" y="1287959"/>
                      <a:pt x="2093377" y="1293199"/>
                    </a:cubicBezTo>
                    <a:lnTo>
                      <a:pt x="2091990" y="1303064"/>
                    </a:lnTo>
                    <a:cubicBezTo>
                      <a:pt x="2091219" y="1307688"/>
                      <a:pt x="2090551" y="1312517"/>
                      <a:pt x="2089883" y="1317295"/>
                    </a:cubicBezTo>
                    <a:lnTo>
                      <a:pt x="2095740" y="1318117"/>
                    </a:lnTo>
                    <a:cubicBezTo>
                      <a:pt x="2096562" y="1314007"/>
                      <a:pt x="2097333" y="1310000"/>
                      <a:pt x="2098771" y="1306146"/>
                    </a:cubicBezTo>
                    <a:cubicBezTo>
                      <a:pt x="2099850" y="1303834"/>
                      <a:pt x="2101083" y="1302139"/>
                      <a:pt x="2102265" y="1301060"/>
                    </a:cubicBezTo>
                    <a:cubicBezTo>
                      <a:pt x="2103652" y="1300187"/>
                      <a:pt x="2105245" y="1299519"/>
                      <a:pt x="2107454" y="1299313"/>
                    </a:cubicBezTo>
                    <a:cubicBezTo>
                      <a:pt x="2109920" y="1299159"/>
                      <a:pt x="2112900" y="1299365"/>
                      <a:pt x="2116394" y="1299878"/>
                    </a:cubicBezTo>
                    <a:lnTo>
                      <a:pt x="2209951" y="1312825"/>
                    </a:lnTo>
                    <a:cubicBezTo>
                      <a:pt x="2213548" y="1313288"/>
                      <a:pt x="2216374" y="1313956"/>
                      <a:pt x="2218480" y="1314778"/>
                    </a:cubicBezTo>
                    <a:cubicBezTo>
                      <a:pt x="2220638" y="1315548"/>
                      <a:pt x="2222128" y="1316627"/>
                      <a:pt x="2223053" y="1317809"/>
                    </a:cubicBezTo>
                    <a:cubicBezTo>
                      <a:pt x="2224029" y="1319196"/>
                      <a:pt x="2224748" y="1321200"/>
                      <a:pt x="2224954" y="1323615"/>
                    </a:cubicBezTo>
                    <a:cubicBezTo>
                      <a:pt x="2225467" y="1327725"/>
                      <a:pt x="2225159" y="1331886"/>
                      <a:pt x="2224851" y="1335996"/>
                    </a:cubicBezTo>
                    <a:moveTo>
                      <a:pt x="2169620" y="1477797"/>
                    </a:moveTo>
                    <a:lnTo>
                      <a:pt x="2180050" y="1480623"/>
                    </a:lnTo>
                    <a:lnTo>
                      <a:pt x="2187962" y="1482730"/>
                    </a:lnTo>
                    <a:cubicBezTo>
                      <a:pt x="2191199" y="1483757"/>
                      <a:pt x="2194436" y="1484836"/>
                      <a:pt x="2197621" y="1485812"/>
                    </a:cubicBezTo>
                    <a:cubicBezTo>
                      <a:pt x="2198083" y="1481137"/>
                      <a:pt x="2198957" y="1476616"/>
                      <a:pt x="2199984" y="1471992"/>
                    </a:cubicBezTo>
                    <a:cubicBezTo>
                      <a:pt x="2200498" y="1469988"/>
                      <a:pt x="2200909" y="1468036"/>
                      <a:pt x="2201269" y="1466237"/>
                    </a:cubicBezTo>
                    <a:cubicBezTo>
                      <a:pt x="2204146" y="1455346"/>
                      <a:pt x="2207126" y="1444505"/>
                      <a:pt x="2209746" y="1433613"/>
                    </a:cubicBezTo>
                    <a:cubicBezTo>
                      <a:pt x="2210979" y="1428835"/>
                      <a:pt x="2212161" y="1424211"/>
                      <a:pt x="2213188" y="1419844"/>
                    </a:cubicBezTo>
                    <a:cubicBezTo>
                      <a:pt x="2215706" y="1410493"/>
                      <a:pt x="2217966" y="1401040"/>
                      <a:pt x="2220843" y="1391792"/>
                    </a:cubicBezTo>
                    <a:cubicBezTo>
                      <a:pt x="2222128" y="1387219"/>
                      <a:pt x="2223412" y="1382647"/>
                      <a:pt x="2224748" y="1378126"/>
                    </a:cubicBezTo>
                    <a:lnTo>
                      <a:pt x="2219353" y="1376636"/>
                    </a:lnTo>
                    <a:cubicBezTo>
                      <a:pt x="2218069" y="1380695"/>
                      <a:pt x="2216836" y="1384651"/>
                      <a:pt x="2214627" y="1388144"/>
                    </a:cubicBezTo>
                    <a:cubicBezTo>
                      <a:pt x="2213497" y="1390508"/>
                      <a:pt x="2211955" y="1391998"/>
                      <a:pt x="2210619" y="1392665"/>
                    </a:cubicBezTo>
                    <a:cubicBezTo>
                      <a:pt x="2209335" y="1393487"/>
                      <a:pt x="2207537" y="1393950"/>
                      <a:pt x="2205225" y="1393898"/>
                    </a:cubicBezTo>
                    <a:cubicBezTo>
                      <a:pt x="2202964" y="1393693"/>
                      <a:pt x="2200087" y="1393179"/>
                      <a:pt x="2196542" y="1392306"/>
                    </a:cubicBezTo>
                    <a:lnTo>
                      <a:pt x="2105039" y="1368004"/>
                    </a:lnTo>
                    <a:cubicBezTo>
                      <a:pt x="2101494" y="1366977"/>
                      <a:pt x="2098669" y="1366001"/>
                      <a:pt x="2096459" y="1364922"/>
                    </a:cubicBezTo>
                    <a:cubicBezTo>
                      <a:pt x="2092452" y="1362867"/>
                      <a:pt x="2091219" y="1359784"/>
                      <a:pt x="2091167" y="1355314"/>
                    </a:cubicBezTo>
                    <a:cubicBezTo>
                      <a:pt x="2091322" y="1351204"/>
                      <a:pt x="2092144" y="1347094"/>
                      <a:pt x="2092966" y="1343138"/>
                    </a:cubicBezTo>
                    <a:lnTo>
                      <a:pt x="2087211" y="1341545"/>
                    </a:lnTo>
                    <a:cubicBezTo>
                      <a:pt x="2086081" y="1346118"/>
                      <a:pt x="2084899" y="1350690"/>
                      <a:pt x="2083821" y="1355314"/>
                    </a:cubicBezTo>
                    <a:lnTo>
                      <a:pt x="2081252" y="1365025"/>
                    </a:lnTo>
                    <a:cubicBezTo>
                      <a:pt x="2080532" y="1368313"/>
                      <a:pt x="2079916" y="1370881"/>
                      <a:pt x="2079351" y="1372680"/>
                    </a:cubicBezTo>
                    <a:lnTo>
                      <a:pt x="2063886" y="1428732"/>
                    </a:lnTo>
                    <a:lnTo>
                      <a:pt x="2062653" y="1433356"/>
                    </a:lnTo>
                    <a:cubicBezTo>
                      <a:pt x="2062088" y="1435052"/>
                      <a:pt x="2061471" y="1437004"/>
                      <a:pt x="2060958" y="1439059"/>
                    </a:cubicBezTo>
                    <a:cubicBezTo>
                      <a:pt x="2060290" y="1441011"/>
                      <a:pt x="2059673" y="1443015"/>
                      <a:pt x="2059005" y="1444916"/>
                    </a:cubicBezTo>
                    <a:cubicBezTo>
                      <a:pt x="2058132" y="1447228"/>
                      <a:pt x="2057259" y="1449540"/>
                      <a:pt x="2056334" y="1451903"/>
                    </a:cubicBezTo>
                    <a:cubicBezTo>
                      <a:pt x="2062705" y="1454164"/>
                      <a:pt x="2069127" y="1456476"/>
                      <a:pt x="2075446" y="1458736"/>
                    </a:cubicBezTo>
                    <a:cubicBezTo>
                      <a:pt x="2081920" y="1461254"/>
                      <a:pt x="2088290" y="1463823"/>
                      <a:pt x="2094558" y="1466597"/>
                    </a:cubicBezTo>
                    <a:lnTo>
                      <a:pt x="2096100" y="1460946"/>
                    </a:lnTo>
                    <a:cubicBezTo>
                      <a:pt x="2091322" y="1457914"/>
                      <a:pt x="2086749" y="1454780"/>
                      <a:pt x="2082690" y="1450722"/>
                    </a:cubicBezTo>
                    <a:cubicBezTo>
                      <a:pt x="2079608" y="1447690"/>
                      <a:pt x="2077398" y="1444454"/>
                      <a:pt x="2075960" y="1441011"/>
                    </a:cubicBezTo>
                    <a:cubicBezTo>
                      <a:pt x="2074521" y="1437569"/>
                      <a:pt x="2073802" y="1433819"/>
                      <a:pt x="2073802" y="1429862"/>
                    </a:cubicBezTo>
                    <a:cubicBezTo>
                      <a:pt x="2073905" y="1421077"/>
                      <a:pt x="2077604" y="1408284"/>
                      <a:pt x="2081200" y="1400475"/>
                    </a:cubicBezTo>
                    <a:cubicBezTo>
                      <a:pt x="2082999" y="1396776"/>
                      <a:pt x="2085259" y="1394155"/>
                      <a:pt x="2087725" y="1392563"/>
                    </a:cubicBezTo>
                    <a:cubicBezTo>
                      <a:pt x="2090243" y="1391124"/>
                      <a:pt x="2093428" y="1390405"/>
                      <a:pt x="2097333" y="1390559"/>
                    </a:cubicBezTo>
                    <a:cubicBezTo>
                      <a:pt x="2108584" y="1391432"/>
                      <a:pt x="2136174" y="1399755"/>
                      <a:pt x="2142236" y="1401348"/>
                    </a:cubicBezTo>
                    <a:cubicBezTo>
                      <a:pt x="2140079" y="1409620"/>
                      <a:pt x="2138075" y="1418919"/>
                      <a:pt x="2134324" y="1426677"/>
                    </a:cubicBezTo>
                    <a:cubicBezTo>
                      <a:pt x="2132783" y="1430017"/>
                      <a:pt x="2131036" y="1432585"/>
                      <a:pt x="2129084" y="1434178"/>
                    </a:cubicBezTo>
                    <a:cubicBezTo>
                      <a:pt x="2127286" y="1435822"/>
                      <a:pt x="2125076" y="1436953"/>
                      <a:pt x="2122456" y="1437261"/>
                    </a:cubicBezTo>
                    <a:cubicBezTo>
                      <a:pt x="2118397" y="1437929"/>
                      <a:pt x="2114390" y="1437158"/>
                      <a:pt x="2110485" y="1436336"/>
                    </a:cubicBezTo>
                    <a:lnTo>
                      <a:pt x="2108995" y="1442090"/>
                    </a:lnTo>
                    <a:cubicBezTo>
                      <a:pt x="2113003" y="1443066"/>
                      <a:pt x="2117062" y="1444043"/>
                      <a:pt x="2121120" y="1444916"/>
                    </a:cubicBezTo>
                    <a:cubicBezTo>
                      <a:pt x="2123895" y="1445532"/>
                      <a:pt x="2126566" y="1446046"/>
                      <a:pt x="2129135" y="1446611"/>
                    </a:cubicBezTo>
                    <a:cubicBezTo>
                      <a:pt x="2133245" y="1447742"/>
                      <a:pt x="2137253" y="1448769"/>
                      <a:pt x="2141312" y="1449900"/>
                    </a:cubicBezTo>
                    <a:cubicBezTo>
                      <a:pt x="2143983" y="1450722"/>
                      <a:pt x="2146501" y="1451492"/>
                      <a:pt x="2149018" y="1452314"/>
                    </a:cubicBezTo>
                    <a:cubicBezTo>
                      <a:pt x="2152769" y="1453496"/>
                      <a:pt x="2156571" y="1454678"/>
                      <a:pt x="2160373" y="1455757"/>
                    </a:cubicBezTo>
                    <a:lnTo>
                      <a:pt x="2161914" y="1450105"/>
                    </a:lnTo>
                    <a:cubicBezTo>
                      <a:pt x="2158317" y="1448769"/>
                      <a:pt x="2155338" y="1447588"/>
                      <a:pt x="2152409" y="1445224"/>
                    </a:cubicBezTo>
                    <a:cubicBezTo>
                      <a:pt x="2150251" y="1443580"/>
                      <a:pt x="2148504" y="1441320"/>
                      <a:pt x="2147271" y="1438494"/>
                    </a:cubicBezTo>
                    <a:cubicBezTo>
                      <a:pt x="2146090" y="1435822"/>
                      <a:pt x="2145370" y="1432380"/>
                      <a:pt x="2145216" y="1428167"/>
                    </a:cubicBezTo>
                    <a:cubicBezTo>
                      <a:pt x="2145216" y="1419793"/>
                      <a:pt x="2147991" y="1411264"/>
                      <a:pt x="2150148" y="1403249"/>
                    </a:cubicBezTo>
                    <a:lnTo>
                      <a:pt x="2205636" y="1417943"/>
                    </a:lnTo>
                    <a:cubicBezTo>
                      <a:pt x="2202656" y="1429400"/>
                      <a:pt x="2199984" y="1441371"/>
                      <a:pt x="2194538" y="1451903"/>
                    </a:cubicBezTo>
                    <a:cubicBezTo>
                      <a:pt x="2191610" y="1457606"/>
                      <a:pt x="2188424" y="1461562"/>
                      <a:pt x="2185393" y="1463874"/>
                    </a:cubicBezTo>
                    <a:cubicBezTo>
                      <a:pt x="2182259" y="1466494"/>
                      <a:pt x="2178714" y="1468036"/>
                      <a:pt x="2174912" y="1468601"/>
                    </a:cubicBezTo>
                    <a:cubicBezTo>
                      <a:pt x="2169775" y="1469371"/>
                      <a:pt x="2164688" y="1469680"/>
                      <a:pt x="2159551" y="1469885"/>
                    </a:cubicBezTo>
                    <a:lnTo>
                      <a:pt x="2158061" y="1475228"/>
                    </a:lnTo>
                    <a:cubicBezTo>
                      <a:pt x="2161965" y="1476102"/>
                      <a:pt x="2165819" y="1476924"/>
                      <a:pt x="2169620" y="1477797"/>
                    </a:cubicBezTo>
                    <a:moveTo>
                      <a:pt x="1991239" y="1600589"/>
                    </a:moveTo>
                    <a:lnTo>
                      <a:pt x="2089318" y="1646057"/>
                    </a:lnTo>
                    <a:cubicBezTo>
                      <a:pt x="2094764" y="1648575"/>
                      <a:pt x="2099234" y="1650938"/>
                      <a:pt x="2102676" y="1653148"/>
                    </a:cubicBezTo>
                    <a:cubicBezTo>
                      <a:pt x="2106221" y="1655305"/>
                      <a:pt x="2108584" y="1657360"/>
                      <a:pt x="2110074" y="1659416"/>
                    </a:cubicBezTo>
                    <a:cubicBezTo>
                      <a:pt x="2111462" y="1661625"/>
                      <a:pt x="2112129" y="1663834"/>
                      <a:pt x="2112027" y="1666300"/>
                    </a:cubicBezTo>
                    <a:cubicBezTo>
                      <a:pt x="2112027" y="1670513"/>
                      <a:pt x="2110485" y="1674418"/>
                      <a:pt x="2109047" y="1678220"/>
                    </a:cubicBezTo>
                    <a:lnTo>
                      <a:pt x="2114493" y="1680840"/>
                    </a:lnTo>
                    <a:cubicBezTo>
                      <a:pt x="2115880" y="1677398"/>
                      <a:pt x="2117319" y="1673955"/>
                      <a:pt x="2118911" y="1670616"/>
                    </a:cubicBezTo>
                    <a:cubicBezTo>
                      <a:pt x="2122764" y="1661265"/>
                      <a:pt x="2126977" y="1651966"/>
                      <a:pt x="2131704" y="1643026"/>
                    </a:cubicBezTo>
                    <a:cubicBezTo>
                      <a:pt x="2133400" y="1639327"/>
                      <a:pt x="2135249" y="1635731"/>
                      <a:pt x="2136945" y="1632186"/>
                    </a:cubicBezTo>
                    <a:lnTo>
                      <a:pt x="2131499" y="1629668"/>
                    </a:lnTo>
                    <a:cubicBezTo>
                      <a:pt x="2129341" y="1633984"/>
                      <a:pt x="2127234" y="1637837"/>
                      <a:pt x="2124254" y="1641742"/>
                    </a:cubicBezTo>
                    <a:cubicBezTo>
                      <a:pt x="2122353" y="1644002"/>
                      <a:pt x="2120607" y="1644722"/>
                      <a:pt x="2118346" y="1645133"/>
                    </a:cubicBezTo>
                    <a:cubicBezTo>
                      <a:pt x="2116137" y="1645698"/>
                      <a:pt x="2112951" y="1645390"/>
                      <a:pt x="2108995" y="1644157"/>
                    </a:cubicBezTo>
                    <a:cubicBezTo>
                      <a:pt x="2104834" y="1642821"/>
                      <a:pt x="2099645" y="1640663"/>
                      <a:pt x="2093223" y="1637632"/>
                    </a:cubicBezTo>
                    <a:lnTo>
                      <a:pt x="2031621" y="1608963"/>
                    </a:lnTo>
                    <a:lnTo>
                      <a:pt x="2029309" y="1609426"/>
                    </a:lnTo>
                    <a:lnTo>
                      <a:pt x="2167411" y="1566423"/>
                    </a:lnTo>
                    <a:lnTo>
                      <a:pt x="2179588" y="1540066"/>
                    </a:lnTo>
                    <a:lnTo>
                      <a:pt x="2174296" y="1537549"/>
                    </a:lnTo>
                    <a:cubicBezTo>
                      <a:pt x="2172189" y="1541402"/>
                      <a:pt x="2170186" y="1545204"/>
                      <a:pt x="2167463" y="1548492"/>
                    </a:cubicBezTo>
                    <a:cubicBezTo>
                      <a:pt x="2166127" y="1550239"/>
                      <a:pt x="2164123" y="1551267"/>
                      <a:pt x="2161400" y="1551421"/>
                    </a:cubicBezTo>
                    <a:cubicBezTo>
                      <a:pt x="2158780" y="1551780"/>
                      <a:pt x="2154824" y="1551113"/>
                      <a:pt x="2149583" y="1549212"/>
                    </a:cubicBezTo>
                    <a:cubicBezTo>
                      <a:pt x="2130368" y="1542430"/>
                      <a:pt x="2082690" y="1519053"/>
                      <a:pt x="2075395" y="1515662"/>
                    </a:cubicBezTo>
                    <a:cubicBezTo>
                      <a:pt x="2069897" y="1513093"/>
                      <a:pt x="2065428" y="1510781"/>
                      <a:pt x="2061883" y="1508521"/>
                    </a:cubicBezTo>
                    <a:cubicBezTo>
                      <a:pt x="2058492" y="1506466"/>
                      <a:pt x="2056128" y="1504205"/>
                      <a:pt x="2054690" y="1502099"/>
                    </a:cubicBezTo>
                    <a:cubicBezTo>
                      <a:pt x="2053251" y="1500044"/>
                      <a:pt x="2052532" y="1497834"/>
                      <a:pt x="2052532" y="1495111"/>
                    </a:cubicBezTo>
                    <a:cubicBezTo>
                      <a:pt x="2052635" y="1491104"/>
                      <a:pt x="2054227" y="1487199"/>
                      <a:pt x="2055666" y="1483500"/>
                    </a:cubicBezTo>
                    <a:lnTo>
                      <a:pt x="2050323" y="1480983"/>
                    </a:lnTo>
                    <a:cubicBezTo>
                      <a:pt x="2048884" y="1484065"/>
                      <a:pt x="2047446" y="1487251"/>
                      <a:pt x="2046161" y="1490436"/>
                    </a:cubicBezTo>
                    <a:lnTo>
                      <a:pt x="2043078" y="1497064"/>
                    </a:lnTo>
                    <a:cubicBezTo>
                      <a:pt x="2041280" y="1501379"/>
                      <a:pt x="2039277" y="1505644"/>
                      <a:pt x="2037170" y="1509754"/>
                    </a:cubicBezTo>
                    <a:lnTo>
                      <a:pt x="2033368" y="1517974"/>
                    </a:lnTo>
                    <a:cubicBezTo>
                      <a:pt x="2031467" y="1521776"/>
                      <a:pt x="2029669" y="1525629"/>
                      <a:pt x="2027871" y="1529380"/>
                    </a:cubicBezTo>
                    <a:lnTo>
                      <a:pt x="2033214" y="1531846"/>
                    </a:lnTo>
                    <a:cubicBezTo>
                      <a:pt x="2035423" y="1527685"/>
                      <a:pt x="2037376" y="1524088"/>
                      <a:pt x="2040150" y="1520338"/>
                    </a:cubicBezTo>
                    <a:cubicBezTo>
                      <a:pt x="2041948" y="1518180"/>
                      <a:pt x="2043746" y="1517358"/>
                      <a:pt x="2046161" y="1516638"/>
                    </a:cubicBezTo>
                    <a:cubicBezTo>
                      <a:pt x="2048422" y="1516125"/>
                      <a:pt x="2051556" y="1516330"/>
                      <a:pt x="2055512" y="1517409"/>
                    </a:cubicBezTo>
                    <a:cubicBezTo>
                      <a:pt x="2059468" y="1518642"/>
                      <a:pt x="2064914" y="1520749"/>
                      <a:pt x="2071541" y="1523883"/>
                    </a:cubicBezTo>
                    <a:lnTo>
                      <a:pt x="2132732" y="1552346"/>
                    </a:lnTo>
                    <a:lnTo>
                      <a:pt x="2135095" y="1551883"/>
                    </a:lnTo>
                    <a:lnTo>
                      <a:pt x="1993705" y="1595245"/>
                    </a:lnTo>
                    <a:lnTo>
                      <a:pt x="1991239" y="1600589"/>
                    </a:lnTo>
                    <a:close/>
                    <a:moveTo>
                      <a:pt x="2009632" y="1765663"/>
                    </a:moveTo>
                    <a:cubicBezTo>
                      <a:pt x="2013126" y="1767719"/>
                      <a:pt x="2016619" y="1769722"/>
                      <a:pt x="2020062" y="1771829"/>
                    </a:cubicBezTo>
                    <a:lnTo>
                      <a:pt x="2035166" y="1781539"/>
                    </a:lnTo>
                    <a:lnTo>
                      <a:pt x="2043387" y="1787447"/>
                    </a:lnTo>
                    <a:lnTo>
                      <a:pt x="2045647" y="1784005"/>
                    </a:lnTo>
                    <a:cubicBezTo>
                      <a:pt x="2047343" y="1781539"/>
                      <a:pt x="2048987" y="1779535"/>
                      <a:pt x="2050682" y="1777891"/>
                    </a:cubicBezTo>
                    <a:cubicBezTo>
                      <a:pt x="2052429" y="1776196"/>
                      <a:pt x="2054125" y="1774449"/>
                      <a:pt x="2055820" y="1772651"/>
                    </a:cubicBezTo>
                    <a:cubicBezTo>
                      <a:pt x="2057670" y="1770904"/>
                      <a:pt x="2059468" y="1768900"/>
                      <a:pt x="2061317" y="1766691"/>
                    </a:cubicBezTo>
                    <a:cubicBezTo>
                      <a:pt x="2067328" y="1759806"/>
                      <a:pt x="2072312" y="1751072"/>
                      <a:pt x="2074573" y="1742184"/>
                    </a:cubicBezTo>
                    <a:cubicBezTo>
                      <a:pt x="2076063" y="1736789"/>
                      <a:pt x="2076679" y="1731241"/>
                      <a:pt x="2076319" y="1725949"/>
                    </a:cubicBezTo>
                    <a:cubicBezTo>
                      <a:pt x="2075908" y="1720657"/>
                      <a:pt x="2074316" y="1715776"/>
                      <a:pt x="2071798" y="1711204"/>
                    </a:cubicBezTo>
                    <a:cubicBezTo>
                      <a:pt x="2067226" y="1702726"/>
                      <a:pt x="2057464" y="1696047"/>
                      <a:pt x="2048062" y="1694403"/>
                    </a:cubicBezTo>
                    <a:cubicBezTo>
                      <a:pt x="2043952" y="1693838"/>
                      <a:pt x="2039533" y="1693890"/>
                      <a:pt x="2035012" y="1694866"/>
                    </a:cubicBezTo>
                    <a:cubicBezTo>
                      <a:pt x="2030440" y="1695842"/>
                      <a:pt x="2025610" y="1697435"/>
                      <a:pt x="2020524" y="1699644"/>
                    </a:cubicBezTo>
                    <a:cubicBezTo>
                      <a:pt x="2015540" y="1701904"/>
                      <a:pt x="2009992" y="1704627"/>
                      <a:pt x="2003929" y="1707607"/>
                    </a:cubicBezTo>
                    <a:cubicBezTo>
                      <a:pt x="1998226" y="1710433"/>
                      <a:pt x="1993294" y="1712899"/>
                      <a:pt x="1989184" y="1714749"/>
                    </a:cubicBezTo>
                    <a:cubicBezTo>
                      <a:pt x="1984971" y="1716547"/>
                      <a:pt x="1981272" y="1717729"/>
                      <a:pt x="1978035" y="1718242"/>
                    </a:cubicBezTo>
                    <a:cubicBezTo>
                      <a:pt x="1974901" y="1718962"/>
                      <a:pt x="1972024" y="1719013"/>
                      <a:pt x="1969609" y="1718499"/>
                    </a:cubicBezTo>
                    <a:cubicBezTo>
                      <a:pt x="1963855" y="1717677"/>
                      <a:pt x="1958358" y="1713207"/>
                      <a:pt x="1954607" y="1708994"/>
                    </a:cubicBezTo>
                    <a:cubicBezTo>
                      <a:pt x="1952501" y="1706631"/>
                      <a:pt x="1951011" y="1703959"/>
                      <a:pt x="1950240" y="1701082"/>
                    </a:cubicBezTo>
                    <a:cubicBezTo>
                      <a:pt x="1949264" y="1698308"/>
                      <a:pt x="1949058" y="1694969"/>
                      <a:pt x="1949726" y="1691167"/>
                    </a:cubicBezTo>
                    <a:cubicBezTo>
                      <a:pt x="1951268" y="1682895"/>
                      <a:pt x="1958460" y="1672619"/>
                      <a:pt x="1965499" y="1668150"/>
                    </a:cubicBezTo>
                    <a:cubicBezTo>
                      <a:pt x="1969455" y="1665735"/>
                      <a:pt x="1973617" y="1664245"/>
                      <a:pt x="1978035" y="1663372"/>
                    </a:cubicBezTo>
                    <a:cubicBezTo>
                      <a:pt x="1982402" y="1662755"/>
                      <a:pt x="1986872" y="1662755"/>
                      <a:pt x="1991393" y="1663320"/>
                    </a:cubicBezTo>
                    <a:cubicBezTo>
                      <a:pt x="1996582" y="1664039"/>
                      <a:pt x="2001514" y="1665221"/>
                      <a:pt x="2006549" y="1666557"/>
                    </a:cubicBezTo>
                    <a:lnTo>
                      <a:pt x="2009632" y="1661625"/>
                    </a:lnTo>
                    <a:cubicBezTo>
                      <a:pt x="2003415" y="1658850"/>
                      <a:pt x="1997353" y="1655819"/>
                      <a:pt x="1991393" y="1652274"/>
                    </a:cubicBezTo>
                    <a:cubicBezTo>
                      <a:pt x="1985587" y="1648986"/>
                      <a:pt x="1979730" y="1645595"/>
                      <a:pt x="1973925" y="1642256"/>
                    </a:cubicBezTo>
                    <a:cubicBezTo>
                      <a:pt x="1971818" y="1645390"/>
                      <a:pt x="1969712" y="1648729"/>
                      <a:pt x="1966989" y="1651606"/>
                    </a:cubicBezTo>
                    <a:cubicBezTo>
                      <a:pt x="1965139" y="1653661"/>
                      <a:pt x="1963393" y="1655716"/>
                      <a:pt x="1961697" y="1657720"/>
                    </a:cubicBezTo>
                    <a:cubicBezTo>
                      <a:pt x="1952501" y="1667071"/>
                      <a:pt x="1945154" y="1677911"/>
                      <a:pt x="1941300" y="1690601"/>
                    </a:cubicBezTo>
                    <a:cubicBezTo>
                      <a:pt x="1939451" y="1696972"/>
                      <a:pt x="1938680" y="1703086"/>
                      <a:pt x="1938937" y="1708994"/>
                    </a:cubicBezTo>
                    <a:cubicBezTo>
                      <a:pt x="1939297" y="1715108"/>
                      <a:pt x="1940889" y="1720811"/>
                      <a:pt x="1943612" y="1725949"/>
                    </a:cubicBezTo>
                    <a:cubicBezTo>
                      <a:pt x="1948134" y="1734889"/>
                      <a:pt x="1958049" y="1742595"/>
                      <a:pt x="1967965" y="1744085"/>
                    </a:cubicBezTo>
                    <a:cubicBezTo>
                      <a:pt x="1971973" y="1744907"/>
                      <a:pt x="1976237" y="1744702"/>
                      <a:pt x="1980809" y="1743674"/>
                    </a:cubicBezTo>
                    <a:cubicBezTo>
                      <a:pt x="1985228" y="1742698"/>
                      <a:pt x="1990160" y="1741002"/>
                      <a:pt x="1995452" y="1738434"/>
                    </a:cubicBezTo>
                    <a:cubicBezTo>
                      <a:pt x="2000795" y="1736019"/>
                      <a:pt x="2007063" y="1733090"/>
                      <a:pt x="2014256" y="1729648"/>
                    </a:cubicBezTo>
                    <a:cubicBezTo>
                      <a:pt x="2020473" y="1726565"/>
                      <a:pt x="2025610" y="1724202"/>
                      <a:pt x="2029875" y="1722609"/>
                    </a:cubicBezTo>
                    <a:cubicBezTo>
                      <a:pt x="2034036" y="1721119"/>
                      <a:pt x="2037632" y="1720092"/>
                      <a:pt x="2040561" y="1719578"/>
                    </a:cubicBezTo>
                    <a:cubicBezTo>
                      <a:pt x="2043387" y="1719167"/>
                      <a:pt x="2045647" y="1719321"/>
                      <a:pt x="2047497" y="1719784"/>
                    </a:cubicBezTo>
                    <a:cubicBezTo>
                      <a:pt x="2052275" y="1721222"/>
                      <a:pt x="2056693" y="1724510"/>
                      <a:pt x="2059982" y="1728312"/>
                    </a:cubicBezTo>
                    <a:cubicBezTo>
                      <a:pt x="2061883" y="1730521"/>
                      <a:pt x="2063321" y="1732988"/>
                      <a:pt x="2064349" y="1735556"/>
                    </a:cubicBezTo>
                    <a:cubicBezTo>
                      <a:pt x="2065222" y="1738228"/>
                      <a:pt x="2065530" y="1740900"/>
                      <a:pt x="2065171" y="1743777"/>
                    </a:cubicBezTo>
                    <a:cubicBezTo>
                      <a:pt x="2064657" y="1751021"/>
                      <a:pt x="2057515" y="1759806"/>
                      <a:pt x="2051504" y="1763197"/>
                    </a:cubicBezTo>
                    <a:cubicBezTo>
                      <a:pt x="2047805" y="1765407"/>
                      <a:pt x="2044003" y="1766588"/>
                      <a:pt x="2039996" y="1766896"/>
                    </a:cubicBezTo>
                    <a:cubicBezTo>
                      <a:pt x="2035988" y="1767102"/>
                      <a:pt x="2031827" y="1766691"/>
                      <a:pt x="2027408" y="1765407"/>
                    </a:cubicBezTo>
                    <a:cubicBezTo>
                      <a:pt x="2022476" y="1764225"/>
                      <a:pt x="2017544" y="1762581"/>
                      <a:pt x="2012766" y="1760885"/>
                    </a:cubicBezTo>
                    <a:lnTo>
                      <a:pt x="2009632" y="1765663"/>
                    </a:lnTo>
                    <a:close/>
                    <a:moveTo>
                      <a:pt x="1898246" y="1785752"/>
                    </a:moveTo>
                    <a:lnTo>
                      <a:pt x="1971613" y="1844990"/>
                    </a:lnTo>
                    <a:cubicBezTo>
                      <a:pt x="1974490" y="1847250"/>
                      <a:pt x="1976596" y="1849357"/>
                      <a:pt x="1978035" y="1851052"/>
                    </a:cubicBezTo>
                    <a:cubicBezTo>
                      <a:pt x="1979474" y="1852850"/>
                      <a:pt x="1980090" y="1854546"/>
                      <a:pt x="1980296" y="1856087"/>
                    </a:cubicBezTo>
                    <a:cubicBezTo>
                      <a:pt x="1980501" y="1857731"/>
                      <a:pt x="1980090" y="1859786"/>
                      <a:pt x="1979011" y="1861944"/>
                    </a:cubicBezTo>
                    <a:cubicBezTo>
                      <a:pt x="1977316" y="1865849"/>
                      <a:pt x="1974901" y="1869137"/>
                      <a:pt x="1972538" y="1872528"/>
                    </a:cubicBezTo>
                    <a:lnTo>
                      <a:pt x="1977162" y="1876330"/>
                    </a:lnTo>
                    <a:cubicBezTo>
                      <a:pt x="1980090" y="1872528"/>
                      <a:pt x="1983019" y="1868726"/>
                      <a:pt x="1985998" y="1864975"/>
                    </a:cubicBezTo>
                    <a:cubicBezTo>
                      <a:pt x="1993089" y="1855419"/>
                      <a:pt x="2000641" y="1846069"/>
                      <a:pt x="2008502" y="1837180"/>
                    </a:cubicBezTo>
                    <a:cubicBezTo>
                      <a:pt x="2011430" y="1833430"/>
                      <a:pt x="2014513" y="1829833"/>
                      <a:pt x="2017544" y="1826237"/>
                    </a:cubicBezTo>
                    <a:lnTo>
                      <a:pt x="2012920" y="1822487"/>
                    </a:lnTo>
                    <a:cubicBezTo>
                      <a:pt x="2010197" y="1825569"/>
                      <a:pt x="2007371" y="1828703"/>
                      <a:pt x="2003980" y="1831067"/>
                    </a:cubicBezTo>
                    <a:cubicBezTo>
                      <a:pt x="2001925" y="1832762"/>
                      <a:pt x="1999973" y="1833430"/>
                      <a:pt x="1998483" y="1833481"/>
                    </a:cubicBezTo>
                    <a:cubicBezTo>
                      <a:pt x="1996942" y="1833738"/>
                      <a:pt x="1995092" y="1833430"/>
                      <a:pt x="1993037" y="1832505"/>
                    </a:cubicBezTo>
                    <a:cubicBezTo>
                      <a:pt x="1991033" y="1831375"/>
                      <a:pt x="1988567" y="1829782"/>
                      <a:pt x="1985793" y="1827470"/>
                    </a:cubicBezTo>
                    <a:lnTo>
                      <a:pt x="1912426" y="1768232"/>
                    </a:lnTo>
                    <a:cubicBezTo>
                      <a:pt x="1909498" y="1766023"/>
                      <a:pt x="1907289" y="1763917"/>
                      <a:pt x="1905850" y="1762016"/>
                    </a:cubicBezTo>
                    <a:cubicBezTo>
                      <a:pt x="1902870" y="1758471"/>
                      <a:pt x="1903076" y="1755131"/>
                      <a:pt x="1904874" y="1751124"/>
                    </a:cubicBezTo>
                    <a:cubicBezTo>
                      <a:pt x="1906621" y="1747373"/>
                      <a:pt x="1909036" y="1744085"/>
                      <a:pt x="1911450" y="1740694"/>
                    </a:cubicBezTo>
                    <a:lnTo>
                      <a:pt x="1906878" y="1736944"/>
                    </a:lnTo>
                    <a:cubicBezTo>
                      <a:pt x="1903898" y="1740643"/>
                      <a:pt x="1900918" y="1744342"/>
                      <a:pt x="1898144" y="1748092"/>
                    </a:cubicBezTo>
                    <a:lnTo>
                      <a:pt x="1891824" y="1755902"/>
                    </a:lnTo>
                    <a:cubicBezTo>
                      <a:pt x="1888639" y="1760063"/>
                      <a:pt x="1885402" y="1764173"/>
                      <a:pt x="1881806" y="1768232"/>
                    </a:cubicBezTo>
                    <a:lnTo>
                      <a:pt x="1875640" y="1775939"/>
                    </a:lnTo>
                    <a:cubicBezTo>
                      <a:pt x="1872558" y="1779535"/>
                      <a:pt x="1869424" y="1783234"/>
                      <a:pt x="1866392" y="1786985"/>
                    </a:cubicBezTo>
                    <a:lnTo>
                      <a:pt x="1871119" y="1790684"/>
                    </a:lnTo>
                    <a:cubicBezTo>
                      <a:pt x="1873894" y="1787653"/>
                      <a:pt x="1876668" y="1784622"/>
                      <a:pt x="1879905" y="1782053"/>
                    </a:cubicBezTo>
                    <a:cubicBezTo>
                      <a:pt x="1881960" y="1780666"/>
                      <a:pt x="1883809" y="1779792"/>
                      <a:pt x="1885402" y="1779535"/>
                    </a:cubicBezTo>
                    <a:cubicBezTo>
                      <a:pt x="1887097" y="1779330"/>
                      <a:pt x="1888793" y="1779689"/>
                      <a:pt x="1890745" y="1780666"/>
                    </a:cubicBezTo>
                    <a:cubicBezTo>
                      <a:pt x="1892852" y="1781796"/>
                      <a:pt x="1895369" y="1783491"/>
                      <a:pt x="1898246" y="1785752"/>
                    </a:cubicBezTo>
                    <a:moveTo>
                      <a:pt x="1801400" y="1865078"/>
                    </a:moveTo>
                    <a:cubicBezTo>
                      <a:pt x="1800373" y="1871089"/>
                      <a:pt x="1800578" y="1876844"/>
                      <a:pt x="1802017" y="1882495"/>
                    </a:cubicBezTo>
                    <a:cubicBezTo>
                      <a:pt x="1804483" y="1892257"/>
                      <a:pt x="1812446" y="1902018"/>
                      <a:pt x="1821746" y="1905769"/>
                    </a:cubicBezTo>
                    <a:cubicBezTo>
                      <a:pt x="1825496" y="1907464"/>
                      <a:pt x="1829658" y="1908132"/>
                      <a:pt x="1834333" y="1908132"/>
                    </a:cubicBezTo>
                    <a:cubicBezTo>
                      <a:pt x="1838854" y="1908184"/>
                      <a:pt x="1843992" y="1907618"/>
                      <a:pt x="1849798" y="1906334"/>
                    </a:cubicBezTo>
                    <a:cubicBezTo>
                      <a:pt x="1855552" y="1905306"/>
                      <a:pt x="1862334" y="1903817"/>
                      <a:pt x="1870040" y="1902018"/>
                    </a:cubicBezTo>
                    <a:cubicBezTo>
                      <a:pt x="1876719" y="1900374"/>
                      <a:pt x="1882371" y="1899347"/>
                      <a:pt x="1886789" y="1898679"/>
                    </a:cubicBezTo>
                    <a:cubicBezTo>
                      <a:pt x="1891310" y="1898114"/>
                      <a:pt x="1895010" y="1897960"/>
                      <a:pt x="1897989" y="1898165"/>
                    </a:cubicBezTo>
                    <a:cubicBezTo>
                      <a:pt x="1900867" y="1898422"/>
                      <a:pt x="1903076" y="1898987"/>
                      <a:pt x="1904668" y="1899912"/>
                    </a:cubicBezTo>
                    <a:cubicBezTo>
                      <a:pt x="1909036" y="1902378"/>
                      <a:pt x="1912683" y="1906642"/>
                      <a:pt x="1914893" y="1911112"/>
                    </a:cubicBezTo>
                    <a:cubicBezTo>
                      <a:pt x="1916280" y="1913681"/>
                      <a:pt x="1917204" y="1916353"/>
                      <a:pt x="1917564" y="1919076"/>
                    </a:cubicBezTo>
                    <a:cubicBezTo>
                      <a:pt x="1917924" y="1921799"/>
                      <a:pt x="1917461" y="1924573"/>
                      <a:pt x="1916588" y="1927347"/>
                    </a:cubicBezTo>
                    <a:cubicBezTo>
                      <a:pt x="1914430" y="1934180"/>
                      <a:pt x="1905490" y="1941219"/>
                      <a:pt x="1898760" y="1943120"/>
                    </a:cubicBezTo>
                    <a:cubicBezTo>
                      <a:pt x="1894701" y="1944353"/>
                      <a:pt x="1890745" y="1944764"/>
                      <a:pt x="1886789" y="1944096"/>
                    </a:cubicBezTo>
                    <a:cubicBezTo>
                      <a:pt x="1882833" y="1943428"/>
                      <a:pt x="1878826" y="1941990"/>
                      <a:pt x="1874921" y="1939883"/>
                    </a:cubicBezTo>
                    <a:cubicBezTo>
                      <a:pt x="1870246" y="1937623"/>
                      <a:pt x="1865930" y="1934900"/>
                      <a:pt x="1861563" y="1932074"/>
                    </a:cubicBezTo>
                    <a:lnTo>
                      <a:pt x="1857504" y="1935979"/>
                    </a:lnTo>
                    <a:cubicBezTo>
                      <a:pt x="1860433" y="1938856"/>
                      <a:pt x="1863361" y="1941527"/>
                      <a:pt x="1866238" y="1944353"/>
                    </a:cubicBezTo>
                    <a:lnTo>
                      <a:pt x="1873174" y="1951546"/>
                    </a:lnTo>
                    <a:lnTo>
                      <a:pt x="1878774" y="1957249"/>
                    </a:lnTo>
                    <a:lnTo>
                      <a:pt x="1885505" y="1964904"/>
                    </a:lnTo>
                    <a:lnTo>
                      <a:pt x="1888536" y="1961975"/>
                    </a:lnTo>
                    <a:cubicBezTo>
                      <a:pt x="1890745" y="1960023"/>
                      <a:pt x="1892800" y="1958482"/>
                      <a:pt x="1894701" y="1957197"/>
                    </a:cubicBezTo>
                    <a:cubicBezTo>
                      <a:pt x="1896808" y="1955964"/>
                      <a:pt x="1898760" y="1954680"/>
                      <a:pt x="1900918" y="1953293"/>
                    </a:cubicBezTo>
                    <a:cubicBezTo>
                      <a:pt x="1903127" y="1951957"/>
                      <a:pt x="1905285" y="1950518"/>
                      <a:pt x="1907648" y="1948772"/>
                    </a:cubicBezTo>
                    <a:cubicBezTo>
                      <a:pt x="1915047" y="1943377"/>
                      <a:pt x="1921828" y="1935927"/>
                      <a:pt x="1926041" y="1927861"/>
                    </a:cubicBezTo>
                    <a:cubicBezTo>
                      <a:pt x="1928764" y="1922775"/>
                      <a:pt x="1930563" y="1917688"/>
                      <a:pt x="1931385" y="1912397"/>
                    </a:cubicBezTo>
                    <a:cubicBezTo>
                      <a:pt x="1932155" y="1907207"/>
                      <a:pt x="1931744" y="1902018"/>
                      <a:pt x="1930357" y="1896983"/>
                    </a:cubicBezTo>
                    <a:cubicBezTo>
                      <a:pt x="1927737" y="1887787"/>
                      <a:pt x="1919773" y="1879104"/>
                      <a:pt x="1911039" y="1875354"/>
                    </a:cubicBezTo>
                    <a:cubicBezTo>
                      <a:pt x="1907032" y="1873812"/>
                      <a:pt x="1902716" y="1872990"/>
                      <a:pt x="1898144" y="1872836"/>
                    </a:cubicBezTo>
                    <a:cubicBezTo>
                      <a:pt x="1893417" y="1872733"/>
                      <a:pt x="1888382" y="1873196"/>
                      <a:pt x="1882987" y="1874223"/>
                    </a:cubicBezTo>
                    <a:cubicBezTo>
                      <a:pt x="1877644" y="1875354"/>
                      <a:pt x="1871633" y="1876689"/>
                      <a:pt x="1864903" y="1878333"/>
                    </a:cubicBezTo>
                    <a:cubicBezTo>
                      <a:pt x="1858789" y="1879772"/>
                      <a:pt x="1853497" y="1881005"/>
                      <a:pt x="1848976" y="1881776"/>
                    </a:cubicBezTo>
                    <a:cubicBezTo>
                      <a:pt x="1844454" y="1882752"/>
                      <a:pt x="1840601" y="1883060"/>
                      <a:pt x="1837313" y="1882803"/>
                    </a:cubicBezTo>
                    <a:cubicBezTo>
                      <a:pt x="1834179" y="1882752"/>
                      <a:pt x="1831302" y="1882187"/>
                      <a:pt x="1829093" y="1881159"/>
                    </a:cubicBezTo>
                    <a:cubicBezTo>
                      <a:pt x="1823698" y="1879053"/>
                      <a:pt x="1819331" y="1873555"/>
                      <a:pt x="1816711" y="1868520"/>
                    </a:cubicBezTo>
                    <a:cubicBezTo>
                      <a:pt x="1815169" y="1865746"/>
                      <a:pt x="1814245" y="1862818"/>
                      <a:pt x="1814142" y="1859786"/>
                    </a:cubicBezTo>
                    <a:cubicBezTo>
                      <a:pt x="1813936" y="1856858"/>
                      <a:pt x="1814399" y="1853621"/>
                      <a:pt x="1815786" y="1850025"/>
                    </a:cubicBezTo>
                    <a:cubicBezTo>
                      <a:pt x="1819177" y="1842267"/>
                      <a:pt x="1828579" y="1833944"/>
                      <a:pt x="1836440" y="1831118"/>
                    </a:cubicBezTo>
                    <a:cubicBezTo>
                      <a:pt x="1840807" y="1829731"/>
                      <a:pt x="1845225" y="1829063"/>
                      <a:pt x="1849644" y="1829371"/>
                    </a:cubicBezTo>
                    <a:cubicBezTo>
                      <a:pt x="1854062" y="1829731"/>
                      <a:pt x="1858429" y="1830656"/>
                      <a:pt x="1862796" y="1832300"/>
                    </a:cubicBezTo>
                    <a:cubicBezTo>
                      <a:pt x="1867626" y="1834098"/>
                      <a:pt x="1872198" y="1836307"/>
                      <a:pt x="1876719" y="1838773"/>
                    </a:cubicBezTo>
                    <a:lnTo>
                      <a:pt x="1880984" y="1834714"/>
                    </a:lnTo>
                    <a:cubicBezTo>
                      <a:pt x="1875435" y="1830604"/>
                      <a:pt x="1870246" y="1826237"/>
                      <a:pt x="1865262" y="1821562"/>
                    </a:cubicBezTo>
                    <a:cubicBezTo>
                      <a:pt x="1860330" y="1817041"/>
                      <a:pt x="1855346" y="1812365"/>
                      <a:pt x="1850414" y="1807793"/>
                    </a:cubicBezTo>
                    <a:cubicBezTo>
                      <a:pt x="1847640" y="1810516"/>
                      <a:pt x="1844865" y="1813239"/>
                      <a:pt x="1841629" y="1815345"/>
                    </a:cubicBezTo>
                    <a:cubicBezTo>
                      <a:pt x="1839368" y="1816989"/>
                      <a:pt x="1837159" y="1818582"/>
                      <a:pt x="1835052" y="1820123"/>
                    </a:cubicBezTo>
                    <a:cubicBezTo>
                      <a:pt x="1824058" y="1827213"/>
                      <a:pt x="1814347" y="1836153"/>
                      <a:pt x="1807771" y="1847661"/>
                    </a:cubicBezTo>
                    <a:cubicBezTo>
                      <a:pt x="1804637" y="1853313"/>
                      <a:pt x="1802428" y="1859118"/>
                      <a:pt x="1801400" y="1865078"/>
                    </a:cubicBezTo>
                    <a:moveTo>
                      <a:pt x="1556229" y="2025580"/>
                    </a:moveTo>
                    <a:cubicBezTo>
                      <a:pt x="1558078" y="2025529"/>
                      <a:pt x="1560082" y="2025837"/>
                      <a:pt x="1562137" y="2026505"/>
                    </a:cubicBezTo>
                    <a:cubicBezTo>
                      <a:pt x="1564192" y="2026968"/>
                      <a:pt x="1566658" y="2027944"/>
                      <a:pt x="1569073" y="2029279"/>
                    </a:cubicBezTo>
                    <a:cubicBezTo>
                      <a:pt x="1571642" y="2030513"/>
                      <a:pt x="1574724" y="2031951"/>
                      <a:pt x="1577961" y="2033698"/>
                    </a:cubicBezTo>
                    <a:lnTo>
                      <a:pt x="1631753" y="2063497"/>
                    </a:lnTo>
                    <a:lnTo>
                      <a:pt x="1624817" y="2107938"/>
                    </a:lnTo>
                    <a:cubicBezTo>
                      <a:pt x="1624303" y="2111843"/>
                      <a:pt x="1623533" y="2115747"/>
                      <a:pt x="1622557" y="2119652"/>
                    </a:cubicBezTo>
                    <a:cubicBezTo>
                      <a:pt x="1621683" y="2123300"/>
                      <a:pt x="1620502" y="2126742"/>
                      <a:pt x="1618960" y="2129979"/>
                    </a:cubicBezTo>
                    <a:cubicBezTo>
                      <a:pt x="1617419" y="2133216"/>
                      <a:pt x="1615518" y="2136093"/>
                      <a:pt x="1613103" y="2138918"/>
                    </a:cubicBezTo>
                    <a:cubicBezTo>
                      <a:pt x="1609969" y="2142207"/>
                      <a:pt x="1606476" y="2144416"/>
                      <a:pt x="1602417" y="2146676"/>
                    </a:cubicBezTo>
                    <a:lnTo>
                      <a:pt x="1605191" y="2152071"/>
                    </a:lnTo>
                    <a:cubicBezTo>
                      <a:pt x="1608736" y="2150119"/>
                      <a:pt x="1612281" y="2148166"/>
                      <a:pt x="1615723" y="2146060"/>
                    </a:cubicBezTo>
                    <a:cubicBezTo>
                      <a:pt x="1618035" y="2144827"/>
                      <a:pt x="1620553" y="2143491"/>
                      <a:pt x="1622968" y="2142207"/>
                    </a:cubicBezTo>
                    <a:cubicBezTo>
                      <a:pt x="1626821" y="2139997"/>
                      <a:pt x="1630674" y="2137994"/>
                      <a:pt x="1634630" y="2136195"/>
                    </a:cubicBezTo>
                    <a:cubicBezTo>
                      <a:pt x="1636685" y="2135219"/>
                      <a:pt x="1638638" y="2134294"/>
                      <a:pt x="1640282" y="2133575"/>
                    </a:cubicBezTo>
                    <a:lnTo>
                      <a:pt x="1648451" y="2129979"/>
                    </a:lnTo>
                    <a:lnTo>
                      <a:pt x="1645676" y="2124533"/>
                    </a:lnTo>
                    <a:cubicBezTo>
                      <a:pt x="1642645" y="2125971"/>
                      <a:pt x="1639151" y="2127872"/>
                      <a:pt x="1635658" y="2127770"/>
                    </a:cubicBezTo>
                    <a:cubicBezTo>
                      <a:pt x="1631599" y="2127461"/>
                      <a:pt x="1631342" y="2123608"/>
                      <a:pt x="1631753" y="2120371"/>
                    </a:cubicBezTo>
                    <a:cubicBezTo>
                      <a:pt x="1632113" y="2117443"/>
                      <a:pt x="1632524" y="2114309"/>
                      <a:pt x="1633089" y="2110918"/>
                    </a:cubicBezTo>
                    <a:lnTo>
                      <a:pt x="1640282" y="2067658"/>
                    </a:lnTo>
                    <a:lnTo>
                      <a:pt x="1639100" y="2066888"/>
                    </a:lnTo>
                    <a:cubicBezTo>
                      <a:pt x="1645625" y="2070022"/>
                      <a:pt x="1652201" y="2073310"/>
                      <a:pt x="1658623" y="2076701"/>
                    </a:cubicBezTo>
                    <a:cubicBezTo>
                      <a:pt x="1662785" y="2078756"/>
                      <a:pt x="1666998" y="2080811"/>
                      <a:pt x="1671108" y="2082969"/>
                    </a:cubicBezTo>
                    <a:cubicBezTo>
                      <a:pt x="1675115" y="2085075"/>
                      <a:pt x="1678866" y="2087079"/>
                      <a:pt x="1682051" y="2088980"/>
                    </a:cubicBezTo>
                    <a:cubicBezTo>
                      <a:pt x="1685442" y="2090829"/>
                      <a:pt x="1688165" y="2092525"/>
                      <a:pt x="1690323" y="2093809"/>
                    </a:cubicBezTo>
                    <a:cubicBezTo>
                      <a:pt x="1692532" y="2095402"/>
                      <a:pt x="1693354" y="2096173"/>
                      <a:pt x="1693508" y="2096429"/>
                    </a:cubicBezTo>
                    <a:cubicBezTo>
                      <a:pt x="1694998" y="2099409"/>
                      <a:pt x="1686418" y="2103622"/>
                      <a:pt x="1684672" y="2104444"/>
                    </a:cubicBezTo>
                    <a:lnTo>
                      <a:pt x="1687446" y="2109890"/>
                    </a:lnTo>
                    <a:cubicBezTo>
                      <a:pt x="1691094" y="2107938"/>
                      <a:pt x="1694639" y="2105831"/>
                      <a:pt x="1698235" y="2103879"/>
                    </a:cubicBezTo>
                    <a:cubicBezTo>
                      <a:pt x="1700650" y="2102543"/>
                      <a:pt x="1703167" y="2101156"/>
                      <a:pt x="1705633" y="2099975"/>
                    </a:cubicBezTo>
                    <a:cubicBezTo>
                      <a:pt x="1709795" y="2097508"/>
                      <a:pt x="1714008" y="2095402"/>
                      <a:pt x="1718324" y="2093398"/>
                    </a:cubicBezTo>
                    <a:cubicBezTo>
                      <a:pt x="1720892" y="2092062"/>
                      <a:pt x="1723564" y="2090829"/>
                      <a:pt x="1726082" y="2089750"/>
                    </a:cubicBezTo>
                    <a:cubicBezTo>
                      <a:pt x="1729729" y="2088004"/>
                      <a:pt x="1733377" y="2086205"/>
                      <a:pt x="1737128" y="2084561"/>
                    </a:cubicBezTo>
                    <a:lnTo>
                      <a:pt x="1734353" y="2079167"/>
                    </a:lnTo>
                    <a:cubicBezTo>
                      <a:pt x="1731527" y="2080451"/>
                      <a:pt x="1729061" y="2081581"/>
                      <a:pt x="1725876" y="2081838"/>
                    </a:cubicBezTo>
                    <a:cubicBezTo>
                      <a:pt x="1723667" y="2081992"/>
                      <a:pt x="1721458" y="2081787"/>
                      <a:pt x="1719043" y="2081427"/>
                    </a:cubicBezTo>
                    <a:cubicBezTo>
                      <a:pt x="1716680" y="2080811"/>
                      <a:pt x="1714265" y="2080040"/>
                      <a:pt x="1711696" y="2079064"/>
                    </a:cubicBezTo>
                    <a:cubicBezTo>
                      <a:pt x="1709178" y="2077882"/>
                      <a:pt x="1706507" y="2076649"/>
                      <a:pt x="1703835" y="2075211"/>
                    </a:cubicBezTo>
                    <a:lnTo>
                      <a:pt x="1643159" y="2043973"/>
                    </a:lnTo>
                    <a:lnTo>
                      <a:pt x="1648964" y="1994805"/>
                    </a:lnTo>
                    <a:cubicBezTo>
                      <a:pt x="1649273" y="1990798"/>
                      <a:pt x="1649992" y="1987561"/>
                      <a:pt x="1650865" y="1984941"/>
                    </a:cubicBezTo>
                    <a:cubicBezTo>
                      <a:pt x="1652715" y="1979803"/>
                      <a:pt x="1655438" y="1975385"/>
                      <a:pt x="1660011" y="1972302"/>
                    </a:cubicBezTo>
                    <a:cubicBezTo>
                      <a:pt x="1662888" y="1970042"/>
                      <a:pt x="1665970" y="1968089"/>
                      <a:pt x="1669104" y="1966240"/>
                    </a:cubicBezTo>
                    <a:lnTo>
                      <a:pt x="1666330" y="1960794"/>
                    </a:lnTo>
                    <a:cubicBezTo>
                      <a:pt x="1663299" y="1962643"/>
                      <a:pt x="1660113" y="1964390"/>
                      <a:pt x="1656979" y="1966240"/>
                    </a:cubicBezTo>
                    <a:cubicBezTo>
                      <a:pt x="1648399" y="1971223"/>
                      <a:pt x="1639408" y="1975693"/>
                      <a:pt x="1630417" y="1979803"/>
                    </a:cubicBezTo>
                    <a:lnTo>
                      <a:pt x="1619320" y="1984941"/>
                    </a:lnTo>
                    <a:lnTo>
                      <a:pt x="1622094" y="1990438"/>
                    </a:lnTo>
                    <a:cubicBezTo>
                      <a:pt x="1624817" y="1988948"/>
                      <a:pt x="1626307" y="1987921"/>
                      <a:pt x="1629287" y="1987304"/>
                    </a:cubicBezTo>
                    <a:cubicBezTo>
                      <a:pt x="1631034" y="1986893"/>
                      <a:pt x="1632370" y="1986893"/>
                      <a:pt x="1633500" y="1987099"/>
                    </a:cubicBezTo>
                    <a:cubicBezTo>
                      <a:pt x="1634630" y="1987304"/>
                      <a:pt x="1635452" y="1987818"/>
                      <a:pt x="1635915" y="1988229"/>
                    </a:cubicBezTo>
                    <a:cubicBezTo>
                      <a:pt x="1638073" y="1989719"/>
                      <a:pt x="1639460" y="1992904"/>
                      <a:pt x="1639768" y="1996501"/>
                    </a:cubicBezTo>
                    <a:cubicBezTo>
                      <a:pt x="1639871" y="1998299"/>
                      <a:pt x="1639819" y="2002152"/>
                      <a:pt x="1639306" y="2005441"/>
                    </a:cubicBezTo>
                    <a:lnTo>
                      <a:pt x="1634887" y="2039247"/>
                    </a:lnTo>
                    <a:lnTo>
                      <a:pt x="1636120" y="2040377"/>
                    </a:lnTo>
                    <a:cubicBezTo>
                      <a:pt x="1632832" y="2038733"/>
                      <a:pt x="1629030" y="2036729"/>
                      <a:pt x="1624612" y="2034417"/>
                    </a:cubicBezTo>
                    <a:cubicBezTo>
                      <a:pt x="1614285" y="2028612"/>
                      <a:pt x="1604009" y="2022755"/>
                      <a:pt x="1594094" y="2016384"/>
                    </a:cubicBezTo>
                    <a:cubicBezTo>
                      <a:pt x="1593272" y="2015767"/>
                      <a:pt x="1588391" y="2012582"/>
                      <a:pt x="1587928" y="2011554"/>
                    </a:cubicBezTo>
                    <a:cubicBezTo>
                      <a:pt x="1586233" y="2008369"/>
                      <a:pt x="1594659" y="2004362"/>
                      <a:pt x="1596611" y="2003437"/>
                    </a:cubicBezTo>
                    <a:lnTo>
                      <a:pt x="1593837" y="1997991"/>
                    </a:lnTo>
                    <a:cubicBezTo>
                      <a:pt x="1590395" y="1999892"/>
                      <a:pt x="1586952" y="2001844"/>
                      <a:pt x="1583407" y="2003796"/>
                    </a:cubicBezTo>
                    <a:cubicBezTo>
                      <a:pt x="1574724" y="2008831"/>
                      <a:pt x="1565631" y="2013455"/>
                      <a:pt x="1556486" y="2017566"/>
                    </a:cubicBezTo>
                    <a:cubicBezTo>
                      <a:pt x="1552941" y="2019261"/>
                      <a:pt x="1549293" y="2020905"/>
                      <a:pt x="1545799" y="2022549"/>
                    </a:cubicBezTo>
                    <a:lnTo>
                      <a:pt x="1548522" y="2027944"/>
                    </a:lnTo>
                    <a:cubicBezTo>
                      <a:pt x="1550988" y="2026711"/>
                      <a:pt x="1553454" y="2025683"/>
                      <a:pt x="1556229" y="2025580"/>
                    </a:cubicBezTo>
                    <a:moveTo>
                      <a:pt x="1454810" y="2062366"/>
                    </a:moveTo>
                    <a:cubicBezTo>
                      <a:pt x="1458766" y="2061185"/>
                      <a:pt x="1462774" y="2060003"/>
                      <a:pt x="1466935" y="2059798"/>
                    </a:cubicBezTo>
                    <a:cubicBezTo>
                      <a:pt x="1469658" y="2059489"/>
                      <a:pt x="1471559" y="2059952"/>
                      <a:pt x="1472895" y="2060620"/>
                    </a:cubicBezTo>
                    <a:cubicBezTo>
                      <a:pt x="1474334" y="2061185"/>
                      <a:pt x="1475772" y="2062469"/>
                      <a:pt x="1476851" y="2064421"/>
                    </a:cubicBezTo>
                    <a:cubicBezTo>
                      <a:pt x="1478084" y="2066374"/>
                      <a:pt x="1479266" y="2069097"/>
                      <a:pt x="1480447" y="2072488"/>
                    </a:cubicBezTo>
                    <a:lnTo>
                      <a:pt x="1511376" y="2161678"/>
                    </a:lnTo>
                    <a:cubicBezTo>
                      <a:pt x="1512507" y="2164967"/>
                      <a:pt x="1513277" y="2167844"/>
                      <a:pt x="1513637" y="2170361"/>
                    </a:cubicBezTo>
                    <a:cubicBezTo>
                      <a:pt x="1514151" y="2174934"/>
                      <a:pt x="1512301" y="2177657"/>
                      <a:pt x="1508705" y="2180174"/>
                    </a:cubicBezTo>
                    <a:cubicBezTo>
                      <a:pt x="1505160" y="2182332"/>
                      <a:pt x="1501307" y="2183925"/>
                      <a:pt x="1497505" y="2185466"/>
                    </a:cubicBezTo>
                    <a:lnTo>
                      <a:pt x="1499457" y="2191169"/>
                    </a:lnTo>
                    <a:cubicBezTo>
                      <a:pt x="1503927" y="2189576"/>
                      <a:pt x="1508345" y="2187984"/>
                      <a:pt x="1512712" y="2186288"/>
                    </a:cubicBezTo>
                    <a:lnTo>
                      <a:pt x="1522166" y="2183051"/>
                    </a:lnTo>
                    <a:cubicBezTo>
                      <a:pt x="1527201" y="2181048"/>
                      <a:pt x="1532133" y="2179352"/>
                      <a:pt x="1537168" y="2177811"/>
                    </a:cubicBezTo>
                    <a:lnTo>
                      <a:pt x="1546570" y="2174574"/>
                    </a:lnTo>
                    <a:cubicBezTo>
                      <a:pt x="1551142" y="2173136"/>
                      <a:pt x="1555715" y="2171594"/>
                      <a:pt x="1560236" y="2170002"/>
                    </a:cubicBezTo>
                    <a:lnTo>
                      <a:pt x="1558284" y="2164453"/>
                    </a:lnTo>
                    <a:cubicBezTo>
                      <a:pt x="1554276" y="2165583"/>
                      <a:pt x="1550372" y="2166662"/>
                      <a:pt x="1546159" y="2167227"/>
                    </a:cubicBezTo>
                    <a:cubicBezTo>
                      <a:pt x="1543744" y="2167227"/>
                      <a:pt x="1541689" y="2166919"/>
                      <a:pt x="1540250" y="2166251"/>
                    </a:cubicBezTo>
                    <a:cubicBezTo>
                      <a:pt x="1538760" y="2165583"/>
                      <a:pt x="1537373" y="2164299"/>
                      <a:pt x="1536243" y="2162501"/>
                    </a:cubicBezTo>
                    <a:cubicBezTo>
                      <a:pt x="1535010" y="2160394"/>
                      <a:pt x="1533880" y="2157671"/>
                      <a:pt x="1532595" y="2154229"/>
                    </a:cubicBezTo>
                    <a:lnTo>
                      <a:pt x="1501769" y="2065192"/>
                    </a:lnTo>
                    <a:cubicBezTo>
                      <a:pt x="1500587" y="2061750"/>
                      <a:pt x="1499868" y="2058873"/>
                      <a:pt x="1499560" y="2056612"/>
                    </a:cubicBezTo>
                    <a:cubicBezTo>
                      <a:pt x="1499251" y="2054300"/>
                      <a:pt x="1499560" y="2052553"/>
                      <a:pt x="1500279" y="2051166"/>
                    </a:cubicBezTo>
                    <a:cubicBezTo>
                      <a:pt x="1501101" y="2049728"/>
                      <a:pt x="1502437" y="2048135"/>
                      <a:pt x="1504492" y="2046799"/>
                    </a:cubicBezTo>
                    <a:cubicBezTo>
                      <a:pt x="1507934" y="2044487"/>
                      <a:pt x="1511839" y="2042843"/>
                      <a:pt x="1515692" y="2041302"/>
                    </a:cubicBezTo>
                    <a:lnTo>
                      <a:pt x="1513637" y="2035599"/>
                    </a:lnTo>
                    <a:cubicBezTo>
                      <a:pt x="1509116" y="2037346"/>
                      <a:pt x="1504749" y="2039041"/>
                      <a:pt x="1500125" y="2040583"/>
                    </a:cubicBezTo>
                    <a:cubicBezTo>
                      <a:pt x="1489027" y="2044898"/>
                      <a:pt x="1477673" y="2048803"/>
                      <a:pt x="1466319" y="2052296"/>
                    </a:cubicBezTo>
                    <a:cubicBezTo>
                      <a:pt x="1461952" y="2053889"/>
                      <a:pt x="1457379" y="2055328"/>
                      <a:pt x="1452858" y="2056664"/>
                    </a:cubicBezTo>
                    <a:lnTo>
                      <a:pt x="1454810" y="2062366"/>
                    </a:lnTo>
                    <a:close/>
                    <a:moveTo>
                      <a:pt x="1304018" y="2094477"/>
                    </a:moveTo>
                    <a:cubicBezTo>
                      <a:pt x="1300165" y="2095094"/>
                      <a:pt x="1296209" y="2095762"/>
                      <a:pt x="1292407" y="2096429"/>
                    </a:cubicBezTo>
                    <a:lnTo>
                      <a:pt x="1293692" y="2102338"/>
                    </a:lnTo>
                    <a:cubicBezTo>
                      <a:pt x="1296363" y="2101875"/>
                      <a:pt x="1299035" y="2101464"/>
                      <a:pt x="1301758" y="2102081"/>
                    </a:cubicBezTo>
                    <a:cubicBezTo>
                      <a:pt x="1303505" y="2102543"/>
                      <a:pt x="1305354" y="2103314"/>
                      <a:pt x="1307152" y="2104444"/>
                    </a:cubicBezTo>
                    <a:cubicBezTo>
                      <a:pt x="1309053" y="2105523"/>
                      <a:pt x="1311108" y="2107116"/>
                      <a:pt x="1313163" y="2108966"/>
                    </a:cubicBezTo>
                    <a:cubicBezTo>
                      <a:pt x="1315373" y="2110764"/>
                      <a:pt x="1317839" y="2113024"/>
                      <a:pt x="1320613" y="2115593"/>
                    </a:cubicBezTo>
                    <a:lnTo>
                      <a:pt x="1364798" y="2158133"/>
                    </a:lnTo>
                    <a:lnTo>
                      <a:pt x="1346713" y="2199338"/>
                    </a:lnTo>
                    <a:cubicBezTo>
                      <a:pt x="1345120" y="2202986"/>
                      <a:pt x="1343373" y="2206582"/>
                      <a:pt x="1341472" y="2210127"/>
                    </a:cubicBezTo>
                    <a:cubicBezTo>
                      <a:pt x="1339623" y="2213415"/>
                      <a:pt x="1337568" y="2216395"/>
                      <a:pt x="1335256" y="2219170"/>
                    </a:cubicBezTo>
                    <a:cubicBezTo>
                      <a:pt x="1332995" y="2221892"/>
                      <a:pt x="1330426" y="2224307"/>
                      <a:pt x="1327395" y="2226259"/>
                    </a:cubicBezTo>
                    <a:cubicBezTo>
                      <a:pt x="1323388" y="2228726"/>
                      <a:pt x="1319483" y="2229907"/>
                      <a:pt x="1315013" y="2230986"/>
                    </a:cubicBezTo>
                    <a:lnTo>
                      <a:pt x="1316349" y="2236946"/>
                    </a:lnTo>
                    <a:cubicBezTo>
                      <a:pt x="1320253" y="2235918"/>
                      <a:pt x="1324158" y="2234840"/>
                      <a:pt x="1328063" y="2233966"/>
                    </a:cubicBezTo>
                    <a:cubicBezTo>
                      <a:pt x="1330632" y="2233247"/>
                      <a:pt x="1333355" y="2232630"/>
                      <a:pt x="1336026" y="2231962"/>
                    </a:cubicBezTo>
                    <a:cubicBezTo>
                      <a:pt x="1340291" y="2230935"/>
                      <a:pt x="1344504" y="2229907"/>
                      <a:pt x="1348871" y="2229291"/>
                    </a:cubicBezTo>
                    <a:cubicBezTo>
                      <a:pt x="1351080" y="2228828"/>
                      <a:pt x="1353135" y="2228417"/>
                      <a:pt x="1355036" y="2228160"/>
                    </a:cubicBezTo>
                    <a:lnTo>
                      <a:pt x="1363873" y="2226825"/>
                    </a:lnTo>
                    <a:lnTo>
                      <a:pt x="1362588" y="2220711"/>
                    </a:lnTo>
                    <a:cubicBezTo>
                      <a:pt x="1359249" y="2221379"/>
                      <a:pt x="1355293" y="2222406"/>
                      <a:pt x="1352005" y="2221379"/>
                    </a:cubicBezTo>
                    <a:cubicBezTo>
                      <a:pt x="1348151" y="2219940"/>
                      <a:pt x="1348922" y="2216241"/>
                      <a:pt x="1350155" y="2213210"/>
                    </a:cubicBezTo>
                    <a:cubicBezTo>
                      <a:pt x="1351234" y="2210435"/>
                      <a:pt x="1352467" y="2207507"/>
                      <a:pt x="1353906" y="2204424"/>
                    </a:cubicBezTo>
                    <a:lnTo>
                      <a:pt x="1372093" y="2164453"/>
                    </a:lnTo>
                    <a:lnTo>
                      <a:pt x="1371066" y="2163425"/>
                    </a:lnTo>
                    <a:cubicBezTo>
                      <a:pt x="1376563" y="2168255"/>
                      <a:pt x="1382060" y="2173033"/>
                      <a:pt x="1387455" y="2177914"/>
                    </a:cubicBezTo>
                    <a:cubicBezTo>
                      <a:pt x="1390948" y="2180996"/>
                      <a:pt x="1394442" y="2184130"/>
                      <a:pt x="1397833" y="2187367"/>
                    </a:cubicBezTo>
                    <a:cubicBezTo>
                      <a:pt x="1401224" y="2190347"/>
                      <a:pt x="1404255" y="2193173"/>
                      <a:pt x="1406875" y="2195896"/>
                    </a:cubicBezTo>
                    <a:cubicBezTo>
                      <a:pt x="1409598" y="2198465"/>
                      <a:pt x="1411859" y="2200828"/>
                      <a:pt x="1413554" y="2202729"/>
                    </a:cubicBezTo>
                    <a:cubicBezTo>
                      <a:pt x="1415353" y="2204784"/>
                      <a:pt x="1415918" y="2205811"/>
                      <a:pt x="1415969" y="2206120"/>
                    </a:cubicBezTo>
                    <a:cubicBezTo>
                      <a:pt x="1416688" y="2209254"/>
                      <a:pt x="1407286" y="2211155"/>
                      <a:pt x="1405385" y="2211617"/>
                    </a:cubicBezTo>
                    <a:lnTo>
                      <a:pt x="1406670" y="2217525"/>
                    </a:lnTo>
                    <a:cubicBezTo>
                      <a:pt x="1410626" y="2216549"/>
                      <a:pt x="1414582" y="2215522"/>
                      <a:pt x="1418641" y="2214546"/>
                    </a:cubicBezTo>
                    <a:cubicBezTo>
                      <a:pt x="1421261" y="2213826"/>
                      <a:pt x="1424138" y="2213210"/>
                      <a:pt x="1426758" y="2212593"/>
                    </a:cubicBezTo>
                    <a:cubicBezTo>
                      <a:pt x="1431382" y="2211360"/>
                      <a:pt x="1436058" y="2210384"/>
                      <a:pt x="1440733" y="2209511"/>
                    </a:cubicBezTo>
                    <a:cubicBezTo>
                      <a:pt x="1443610" y="2208945"/>
                      <a:pt x="1446436" y="2208380"/>
                      <a:pt x="1449210" y="2208021"/>
                    </a:cubicBezTo>
                    <a:cubicBezTo>
                      <a:pt x="1453218" y="2207250"/>
                      <a:pt x="1457122" y="2206582"/>
                      <a:pt x="1461130" y="2205811"/>
                    </a:cubicBezTo>
                    <a:lnTo>
                      <a:pt x="1459845" y="2199954"/>
                    </a:lnTo>
                    <a:cubicBezTo>
                      <a:pt x="1456814" y="2200571"/>
                      <a:pt x="1454142" y="2200828"/>
                      <a:pt x="1451008" y="2200417"/>
                    </a:cubicBezTo>
                    <a:cubicBezTo>
                      <a:pt x="1448953" y="2199852"/>
                      <a:pt x="1446744" y="2199132"/>
                      <a:pt x="1444586" y="2198105"/>
                    </a:cubicBezTo>
                    <a:cubicBezTo>
                      <a:pt x="1442428" y="2196975"/>
                      <a:pt x="1440271" y="2195587"/>
                      <a:pt x="1438061" y="2193943"/>
                    </a:cubicBezTo>
                    <a:cubicBezTo>
                      <a:pt x="1435903" y="2192248"/>
                      <a:pt x="1433746" y="2190296"/>
                      <a:pt x="1431485" y="2188189"/>
                    </a:cubicBezTo>
                    <a:lnTo>
                      <a:pt x="1380930" y="2142412"/>
                    </a:lnTo>
                    <a:lnTo>
                      <a:pt x="1399220" y="2096327"/>
                    </a:lnTo>
                    <a:cubicBezTo>
                      <a:pt x="1400607" y="2092576"/>
                      <a:pt x="1402097" y="2089545"/>
                      <a:pt x="1403639" y="2087336"/>
                    </a:cubicBezTo>
                    <a:cubicBezTo>
                      <a:pt x="1406721" y="2082866"/>
                      <a:pt x="1410472" y="2079270"/>
                      <a:pt x="1415712" y="2077471"/>
                    </a:cubicBezTo>
                    <a:cubicBezTo>
                      <a:pt x="1419154" y="2076084"/>
                      <a:pt x="1422648" y="2074954"/>
                      <a:pt x="1426142" y="2073926"/>
                    </a:cubicBezTo>
                    <a:lnTo>
                      <a:pt x="1424960" y="2068069"/>
                    </a:lnTo>
                    <a:cubicBezTo>
                      <a:pt x="1421415" y="2069045"/>
                      <a:pt x="1417921" y="2069867"/>
                      <a:pt x="1414479" y="2070844"/>
                    </a:cubicBezTo>
                    <a:cubicBezTo>
                      <a:pt x="1404872" y="2073413"/>
                      <a:pt x="1394956" y="2075468"/>
                      <a:pt x="1385143" y="2077060"/>
                    </a:cubicBezTo>
                    <a:lnTo>
                      <a:pt x="1373223" y="2079167"/>
                    </a:lnTo>
                    <a:lnTo>
                      <a:pt x="1374559" y="2085126"/>
                    </a:lnTo>
                    <a:cubicBezTo>
                      <a:pt x="1377436" y="2084510"/>
                      <a:pt x="1379132" y="2083842"/>
                      <a:pt x="1382163" y="2083996"/>
                    </a:cubicBezTo>
                    <a:cubicBezTo>
                      <a:pt x="1383961" y="2084099"/>
                      <a:pt x="1385348" y="2084407"/>
                      <a:pt x="1386325" y="2084870"/>
                    </a:cubicBezTo>
                    <a:cubicBezTo>
                      <a:pt x="1387403" y="2085435"/>
                      <a:pt x="1388123" y="2086103"/>
                      <a:pt x="1388380" y="2086565"/>
                    </a:cubicBezTo>
                    <a:cubicBezTo>
                      <a:pt x="1390126" y="2088671"/>
                      <a:pt x="1390589" y="2092062"/>
                      <a:pt x="1389921" y="2095607"/>
                    </a:cubicBezTo>
                    <a:cubicBezTo>
                      <a:pt x="1389510" y="2097406"/>
                      <a:pt x="1388431" y="2101105"/>
                      <a:pt x="1387198" y="2104187"/>
                    </a:cubicBezTo>
                    <a:lnTo>
                      <a:pt x="1374200" y="2135784"/>
                    </a:lnTo>
                    <a:lnTo>
                      <a:pt x="1375022" y="2137120"/>
                    </a:lnTo>
                    <a:cubicBezTo>
                      <a:pt x="1372350" y="2134654"/>
                      <a:pt x="1369113" y="2131726"/>
                      <a:pt x="1365465" y="2128283"/>
                    </a:cubicBezTo>
                    <a:cubicBezTo>
                      <a:pt x="1356988" y="2120063"/>
                      <a:pt x="1348614" y="2111637"/>
                      <a:pt x="1340753" y="2103006"/>
                    </a:cubicBezTo>
                    <a:cubicBezTo>
                      <a:pt x="1340034" y="2102184"/>
                      <a:pt x="1336232" y="2097868"/>
                      <a:pt x="1335975" y="2096738"/>
                    </a:cubicBezTo>
                    <a:cubicBezTo>
                      <a:pt x="1335153" y="2093193"/>
                      <a:pt x="1344349" y="2091651"/>
                      <a:pt x="1346507" y="2091189"/>
                    </a:cubicBezTo>
                    <a:lnTo>
                      <a:pt x="1345171" y="2085126"/>
                    </a:lnTo>
                    <a:cubicBezTo>
                      <a:pt x="1341318" y="2086205"/>
                      <a:pt x="1337465" y="2087233"/>
                      <a:pt x="1333663" y="2088106"/>
                    </a:cubicBezTo>
                    <a:cubicBezTo>
                      <a:pt x="1323901" y="2090624"/>
                      <a:pt x="1313934" y="2092833"/>
                      <a:pt x="1304018" y="2094477"/>
                    </a:cubicBezTo>
                    <a:moveTo>
                      <a:pt x="1177631" y="2104650"/>
                    </a:moveTo>
                    <a:cubicBezTo>
                      <a:pt x="1172904" y="2104958"/>
                      <a:pt x="1168126" y="2105164"/>
                      <a:pt x="1163450" y="2105369"/>
                    </a:cubicBezTo>
                    <a:lnTo>
                      <a:pt x="1163913" y="2111329"/>
                    </a:lnTo>
                    <a:cubicBezTo>
                      <a:pt x="1168023" y="2111278"/>
                      <a:pt x="1172236" y="2111226"/>
                      <a:pt x="1176243" y="2111997"/>
                    </a:cubicBezTo>
                    <a:cubicBezTo>
                      <a:pt x="1178812" y="2112459"/>
                      <a:pt x="1180765" y="2113281"/>
                      <a:pt x="1181843" y="2114360"/>
                    </a:cubicBezTo>
                    <a:cubicBezTo>
                      <a:pt x="1182974" y="2115336"/>
                      <a:pt x="1184053" y="2116878"/>
                      <a:pt x="1184669" y="2119087"/>
                    </a:cubicBezTo>
                    <a:cubicBezTo>
                      <a:pt x="1185337" y="2121193"/>
                      <a:pt x="1185748" y="2124122"/>
                      <a:pt x="1185954" y="2127821"/>
                    </a:cubicBezTo>
                    <a:lnTo>
                      <a:pt x="1192735" y="2221841"/>
                    </a:lnTo>
                    <a:cubicBezTo>
                      <a:pt x="1192992" y="2225438"/>
                      <a:pt x="1192992" y="2228417"/>
                      <a:pt x="1192735" y="2230883"/>
                    </a:cubicBezTo>
                    <a:cubicBezTo>
                      <a:pt x="1192119" y="2235405"/>
                      <a:pt x="1189601" y="2237563"/>
                      <a:pt x="1185389" y="2239052"/>
                    </a:cubicBezTo>
                    <a:cubicBezTo>
                      <a:pt x="1181432" y="2240285"/>
                      <a:pt x="1177271" y="2240851"/>
                      <a:pt x="1173264" y="2241262"/>
                    </a:cubicBezTo>
                    <a:lnTo>
                      <a:pt x="1173623" y="2247221"/>
                    </a:lnTo>
                    <a:cubicBezTo>
                      <a:pt x="1178350" y="2246810"/>
                      <a:pt x="1183025" y="2246502"/>
                      <a:pt x="1187752" y="2246040"/>
                    </a:cubicBezTo>
                    <a:lnTo>
                      <a:pt x="1197719" y="2245320"/>
                    </a:lnTo>
                    <a:cubicBezTo>
                      <a:pt x="1201110" y="2244961"/>
                      <a:pt x="1203730" y="2244704"/>
                      <a:pt x="1205683" y="2244447"/>
                    </a:cubicBezTo>
                    <a:lnTo>
                      <a:pt x="1263687" y="2240902"/>
                    </a:lnTo>
                    <a:lnTo>
                      <a:pt x="1268414" y="2240645"/>
                    </a:lnTo>
                    <a:cubicBezTo>
                      <a:pt x="1270366" y="2240645"/>
                      <a:pt x="1272319" y="2240542"/>
                      <a:pt x="1274425" y="2240388"/>
                    </a:cubicBezTo>
                    <a:cubicBezTo>
                      <a:pt x="1276532" y="2240285"/>
                      <a:pt x="1278535" y="2240285"/>
                      <a:pt x="1280539" y="2240285"/>
                    </a:cubicBezTo>
                    <a:cubicBezTo>
                      <a:pt x="1283057" y="2240388"/>
                      <a:pt x="1285523" y="2240491"/>
                      <a:pt x="1288040" y="2240542"/>
                    </a:cubicBezTo>
                    <a:cubicBezTo>
                      <a:pt x="1288091" y="2233761"/>
                      <a:pt x="1288194" y="2227030"/>
                      <a:pt x="1288297" y="2220248"/>
                    </a:cubicBezTo>
                    <a:cubicBezTo>
                      <a:pt x="1288554" y="2213364"/>
                      <a:pt x="1289016" y="2206479"/>
                      <a:pt x="1289479" y="2199595"/>
                    </a:cubicBezTo>
                    <a:lnTo>
                      <a:pt x="1283673" y="2200006"/>
                    </a:lnTo>
                    <a:cubicBezTo>
                      <a:pt x="1281669" y="2209151"/>
                      <a:pt x="1278638" y="2218604"/>
                      <a:pt x="1271497" y="2225181"/>
                    </a:cubicBezTo>
                    <a:cubicBezTo>
                      <a:pt x="1261786" y="2234017"/>
                      <a:pt x="1243959" y="2234840"/>
                      <a:pt x="1231422" y="2233966"/>
                    </a:cubicBezTo>
                    <a:cubicBezTo>
                      <a:pt x="1227312" y="2233709"/>
                      <a:pt x="1224127" y="2232682"/>
                      <a:pt x="1221764" y="2231038"/>
                    </a:cubicBezTo>
                    <a:cubicBezTo>
                      <a:pt x="1219606" y="2229342"/>
                      <a:pt x="1217962" y="2226825"/>
                      <a:pt x="1216831" y="2223280"/>
                    </a:cubicBezTo>
                    <a:cubicBezTo>
                      <a:pt x="1215701" y="2219632"/>
                      <a:pt x="1214879" y="2214546"/>
                      <a:pt x="1214365" y="2208021"/>
                    </a:cubicBezTo>
                    <a:lnTo>
                      <a:pt x="1208508" y="2126125"/>
                    </a:lnTo>
                    <a:cubicBezTo>
                      <a:pt x="1208251" y="2122529"/>
                      <a:pt x="1208303" y="2119549"/>
                      <a:pt x="1208611" y="2117391"/>
                    </a:cubicBezTo>
                    <a:cubicBezTo>
                      <a:pt x="1208868" y="2115079"/>
                      <a:pt x="1209639" y="2113435"/>
                      <a:pt x="1210512" y="2112305"/>
                    </a:cubicBezTo>
                    <a:cubicBezTo>
                      <a:pt x="1211642" y="2111021"/>
                      <a:pt x="1213389" y="2109890"/>
                      <a:pt x="1215701" y="2109222"/>
                    </a:cubicBezTo>
                    <a:cubicBezTo>
                      <a:pt x="1219708" y="2107887"/>
                      <a:pt x="1223870" y="2107219"/>
                      <a:pt x="1227980" y="2106756"/>
                    </a:cubicBezTo>
                    <a:lnTo>
                      <a:pt x="1227621" y="2100797"/>
                    </a:lnTo>
                    <a:cubicBezTo>
                      <a:pt x="1222842" y="2101259"/>
                      <a:pt x="1218064" y="2101670"/>
                      <a:pt x="1213286" y="2101978"/>
                    </a:cubicBezTo>
                    <a:cubicBezTo>
                      <a:pt x="1201470" y="2103314"/>
                      <a:pt x="1189550" y="2104187"/>
                      <a:pt x="1177631" y="2104650"/>
                    </a:cubicBezTo>
                    <a:moveTo>
                      <a:pt x="1005620" y="2165069"/>
                    </a:moveTo>
                    <a:cubicBezTo>
                      <a:pt x="1002383" y="2196358"/>
                      <a:pt x="1016152" y="2223280"/>
                      <a:pt x="1044666" y="2237100"/>
                    </a:cubicBezTo>
                    <a:cubicBezTo>
                      <a:pt x="1057305" y="2243060"/>
                      <a:pt x="1072719" y="2246399"/>
                      <a:pt x="1086744" y="2245526"/>
                    </a:cubicBezTo>
                    <a:cubicBezTo>
                      <a:pt x="1090906" y="2245475"/>
                      <a:pt x="1095016" y="2245320"/>
                      <a:pt x="1099126" y="2245064"/>
                    </a:cubicBezTo>
                    <a:cubicBezTo>
                      <a:pt x="1103031" y="2244704"/>
                      <a:pt x="1106782" y="2244447"/>
                      <a:pt x="1110275" y="2244242"/>
                    </a:cubicBezTo>
                    <a:cubicBezTo>
                      <a:pt x="1113872" y="2244036"/>
                      <a:pt x="1117160" y="2244139"/>
                      <a:pt x="1120705" y="2244396"/>
                    </a:cubicBezTo>
                    <a:cubicBezTo>
                      <a:pt x="1121989" y="2237871"/>
                      <a:pt x="1123222" y="2231243"/>
                      <a:pt x="1124455" y="2224615"/>
                    </a:cubicBezTo>
                    <a:cubicBezTo>
                      <a:pt x="1125894" y="2217936"/>
                      <a:pt x="1127487" y="2211257"/>
                      <a:pt x="1129233" y="2204630"/>
                    </a:cubicBezTo>
                    <a:lnTo>
                      <a:pt x="1123479" y="2203962"/>
                    </a:lnTo>
                    <a:cubicBezTo>
                      <a:pt x="1120859" y="2209100"/>
                      <a:pt x="1118084" y="2214083"/>
                      <a:pt x="1114950" y="2218810"/>
                    </a:cubicBezTo>
                    <a:cubicBezTo>
                      <a:pt x="1112433" y="2223126"/>
                      <a:pt x="1109453" y="2226722"/>
                      <a:pt x="1105908" y="2229805"/>
                    </a:cubicBezTo>
                    <a:cubicBezTo>
                      <a:pt x="1102517" y="2232682"/>
                      <a:pt x="1098304" y="2234840"/>
                      <a:pt x="1093269" y="2236227"/>
                    </a:cubicBezTo>
                    <a:cubicBezTo>
                      <a:pt x="1081864" y="2239669"/>
                      <a:pt x="1068249" y="2237357"/>
                      <a:pt x="1057973" y="2231706"/>
                    </a:cubicBezTo>
                    <a:cubicBezTo>
                      <a:pt x="1044461" y="2223948"/>
                      <a:pt x="1036395" y="2210024"/>
                      <a:pt x="1032336" y="2195330"/>
                    </a:cubicBezTo>
                    <a:cubicBezTo>
                      <a:pt x="1027918" y="2178222"/>
                      <a:pt x="1030075" y="2152071"/>
                      <a:pt x="1037885" y="2136093"/>
                    </a:cubicBezTo>
                    <a:cubicBezTo>
                      <a:pt x="1041584" y="2128643"/>
                      <a:pt x="1046259" y="2122683"/>
                      <a:pt x="1051602" y="2118368"/>
                    </a:cubicBezTo>
                    <a:cubicBezTo>
                      <a:pt x="1057048" y="2113846"/>
                      <a:pt x="1063162" y="2110918"/>
                      <a:pt x="1069841" y="2109325"/>
                    </a:cubicBezTo>
                    <a:cubicBezTo>
                      <a:pt x="1085665" y="2105575"/>
                      <a:pt x="1107090" y="2107116"/>
                      <a:pt x="1117417" y="2121450"/>
                    </a:cubicBezTo>
                    <a:cubicBezTo>
                      <a:pt x="1120088" y="2124841"/>
                      <a:pt x="1121989" y="2128797"/>
                      <a:pt x="1123325" y="2133267"/>
                    </a:cubicBezTo>
                    <a:cubicBezTo>
                      <a:pt x="1125072" y="2138353"/>
                      <a:pt x="1126253" y="2143542"/>
                      <a:pt x="1127435" y="2148783"/>
                    </a:cubicBezTo>
                    <a:lnTo>
                      <a:pt x="1132984" y="2149348"/>
                    </a:lnTo>
                    <a:cubicBezTo>
                      <a:pt x="1133652" y="2135990"/>
                      <a:pt x="1134988" y="2122529"/>
                      <a:pt x="1137043" y="2109428"/>
                    </a:cubicBezTo>
                    <a:cubicBezTo>
                      <a:pt x="1132778" y="2108966"/>
                      <a:pt x="1128822" y="2108400"/>
                      <a:pt x="1124609" y="2107424"/>
                    </a:cubicBezTo>
                    <a:cubicBezTo>
                      <a:pt x="1121475" y="2106551"/>
                      <a:pt x="1118084" y="2105626"/>
                      <a:pt x="1114437" y="2104753"/>
                    </a:cubicBezTo>
                    <a:cubicBezTo>
                      <a:pt x="1095941" y="2099461"/>
                      <a:pt x="1079243" y="2097200"/>
                      <a:pt x="1059771" y="2101875"/>
                    </a:cubicBezTo>
                    <a:cubicBezTo>
                      <a:pt x="1049804" y="2104342"/>
                      <a:pt x="1040967" y="2108349"/>
                      <a:pt x="1033158" y="2114052"/>
                    </a:cubicBezTo>
                    <a:cubicBezTo>
                      <a:pt x="1025554" y="2119755"/>
                      <a:pt x="1019235" y="2126999"/>
                      <a:pt x="1014457" y="2135579"/>
                    </a:cubicBezTo>
                    <a:cubicBezTo>
                      <a:pt x="1009679" y="2144262"/>
                      <a:pt x="1006750" y="2154075"/>
                      <a:pt x="1005620" y="2165069"/>
                    </a:cubicBezTo>
                    <a:moveTo>
                      <a:pt x="854057" y="2172262"/>
                    </a:moveTo>
                    <a:lnTo>
                      <a:pt x="881082" y="2070535"/>
                    </a:lnTo>
                    <a:cubicBezTo>
                      <a:pt x="881852" y="2070638"/>
                      <a:pt x="882726" y="2070741"/>
                      <a:pt x="883548" y="2070946"/>
                    </a:cubicBezTo>
                    <a:cubicBezTo>
                      <a:pt x="885551" y="2071203"/>
                      <a:pt x="887658" y="2071563"/>
                      <a:pt x="889662" y="2072179"/>
                    </a:cubicBezTo>
                    <a:cubicBezTo>
                      <a:pt x="891768" y="2072642"/>
                      <a:pt x="893875" y="2073053"/>
                      <a:pt x="895878" y="2073618"/>
                    </a:cubicBezTo>
                    <a:cubicBezTo>
                      <a:pt x="905434" y="2075468"/>
                      <a:pt x="914580" y="2079064"/>
                      <a:pt x="922903" y="2084304"/>
                    </a:cubicBezTo>
                    <a:cubicBezTo>
                      <a:pt x="929684" y="2088415"/>
                      <a:pt x="935182" y="2093604"/>
                      <a:pt x="939343" y="2099975"/>
                    </a:cubicBezTo>
                    <a:cubicBezTo>
                      <a:pt x="943454" y="2106140"/>
                      <a:pt x="946125" y="2113744"/>
                      <a:pt x="947204" y="2122632"/>
                    </a:cubicBezTo>
                    <a:cubicBezTo>
                      <a:pt x="950133" y="2145803"/>
                      <a:pt x="938778" y="2182589"/>
                      <a:pt x="917559" y="2194354"/>
                    </a:cubicBezTo>
                    <a:cubicBezTo>
                      <a:pt x="905280" y="2201188"/>
                      <a:pt x="888994" y="2202010"/>
                      <a:pt x="868083" y="2196461"/>
                    </a:cubicBezTo>
                    <a:cubicBezTo>
                      <a:pt x="860377" y="2194457"/>
                      <a:pt x="856112" y="2191272"/>
                      <a:pt x="854366" y="2187624"/>
                    </a:cubicBezTo>
                    <a:cubicBezTo>
                      <a:pt x="852619" y="2183719"/>
                      <a:pt x="852259" y="2178582"/>
                      <a:pt x="854057" y="2172262"/>
                    </a:cubicBezTo>
                    <a:moveTo>
                      <a:pt x="806431" y="2182178"/>
                    </a:moveTo>
                    <a:lnTo>
                      <a:pt x="804941" y="2187881"/>
                    </a:lnTo>
                    <a:cubicBezTo>
                      <a:pt x="809616" y="2189114"/>
                      <a:pt x="814240" y="2190347"/>
                      <a:pt x="819018" y="2191426"/>
                    </a:cubicBezTo>
                    <a:lnTo>
                      <a:pt x="828831" y="2194046"/>
                    </a:lnTo>
                    <a:cubicBezTo>
                      <a:pt x="833969" y="2195228"/>
                      <a:pt x="839107" y="2196512"/>
                      <a:pt x="844090" y="2198105"/>
                    </a:cubicBezTo>
                    <a:cubicBezTo>
                      <a:pt x="846967" y="2198824"/>
                      <a:pt x="849844" y="2199698"/>
                      <a:pt x="852670" y="2200622"/>
                    </a:cubicBezTo>
                    <a:lnTo>
                      <a:pt x="860993" y="2202780"/>
                    </a:lnTo>
                    <a:cubicBezTo>
                      <a:pt x="884319" y="2208945"/>
                      <a:pt x="912165" y="2215162"/>
                      <a:pt x="935182" y="2203756"/>
                    </a:cubicBezTo>
                    <a:cubicBezTo>
                      <a:pt x="951982" y="2195536"/>
                      <a:pt x="963285" y="2179917"/>
                      <a:pt x="969245" y="2157466"/>
                    </a:cubicBezTo>
                    <a:cubicBezTo>
                      <a:pt x="975410" y="2134449"/>
                      <a:pt x="972687" y="2115079"/>
                      <a:pt x="960870" y="2099975"/>
                    </a:cubicBezTo>
                    <a:cubicBezTo>
                      <a:pt x="949259" y="2084972"/>
                      <a:pt x="930095" y="2074080"/>
                      <a:pt x="903636" y="2067093"/>
                    </a:cubicBezTo>
                    <a:cubicBezTo>
                      <a:pt x="899012" y="2065963"/>
                      <a:pt x="894645" y="2064884"/>
                      <a:pt x="890638" y="2063856"/>
                    </a:cubicBezTo>
                    <a:cubicBezTo>
                      <a:pt x="878718" y="2061082"/>
                      <a:pt x="866799" y="2057999"/>
                      <a:pt x="855085" y="2054300"/>
                    </a:cubicBezTo>
                    <a:cubicBezTo>
                      <a:pt x="850512" y="2053119"/>
                      <a:pt x="845991" y="2051783"/>
                      <a:pt x="841470" y="2050396"/>
                    </a:cubicBezTo>
                    <a:lnTo>
                      <a:pt x="839929" y="2056201"/>
                    </a:lnTo>
                    <a:cubicBezTo>
                      <a:pt x="843833" y="2057486"/>
                      <a:pt x="847841" y="2058821"/>
                      <a:pt x="851334" y="2060928"/>
                    </a:cubicBezTo>
                    <a:cubicBezTo>
                      <a:pt x="853698" y="2062161"/>
                      <a:pt x="855188" y="2063548"/>
                      <a:pt x="855856" y="2064935"/>
                    </a:cubicBezTo>
                    <a:cubicBezTo>
                      <a:pt x="856729" y="2066271"/>
                      <a:pt x="857140" y="2068018"/>
                      <a:pt x="857037" y="2070381"/>
                    </a:cubicBezTo>
                    <a:cubicBezTo>
                      <a:pt x="856883" y="2072642"/>
                      <a:pt x="856421" y="2075468"/>
                      <a:pt x="855445" y="2079013"/>
                    </a:cubicBezTo>
                    <a:lnTo>
                      <a:pt x="831195" y="2170207"/>
                    </a:lnTo>
                    <a:cubicBezTo>
                      <a:pt x="830372" y="2173649"/>
                      <a:pt x="829345" y="2176424"/>
                      <a:pt x="828215" y="2178633"/>
                    </a:cubicBezTo>
                    <a:cubicBezTo>
                      <a:pt x="826159" y="2182743"/>
                      <a:pt x="823077" y="2184028"/>
                      <a:pt x="818658" y="2184028"/>
                    </a:cubicBezTo>
                    <a:cubicBezTo>
                      <a:pt x="814497" y="2183822"/>
                      <a:pt x="810490" y="2183051"/>
                      <a:pt x="806431" y="2182178"/>
                    </a:cubicBezTo>
                    <a:moveTo>
                      <a:pt x="593267" y="2082403"/>
                    </a:moveTo>
                    <a:lnTo>
                      <a:pt x="590595" y="2087644"/>
                    </a:lnTo>
                    <a:cubicBezTo>
                      <a:pt x="593678" y="2089185"/>
                      <a:pt x="596812" y="2090829"/>
                      <a:pt x="599895" y="2092217"/>
                    </a:cubicBezTo>
                    <a:lnTo>
                      <a:pt x="606471" y="2095556"/>
                    </a:lnTo>
                    <a:cubicBezTo>
                      <a:pt x="610530" y="2097303"/>
                      <a:pt x="614537" y="2099358"/>
                      <a:pt x="618493" y="2101619"/>
                    </a:cubicBezTo>
                    <a:lnTo>
                      <a:pt x="625275" y="2105061"/>
                    </a:lnTo>
                    <a:cubicBezTo>
                      <a:pt x="628409" y="2106910"/>
                      <a:pt x="631594" y="2108503"/>
                      <a:pt x="634831" y="2110096"/>
                    </a:cubicBezTo>
                    <a:lnTo>
                      <a:pt x="637503" y="2104753"/>
                    </a:lnTo>
                    <a:cubicBezTo>
                      <a:pt x="633598" y="2102595"/>
                      <a:pt x="629591" y="2100334"/>
                      <a:pt x="626046" y="2097508"/>
                    </a:cubicBezTo>
                    <a:cubicBezTo>
                      <a:pt x="624350" y="2095864"/>
                      <a:pt x="623477" y="2094015"/>
                      <a:pt x="623271" y="2091960"/>
                    </a:cubicBezTo>
                    <a:cubicBezTo>
                      <a:pt x="623220" y="2089802"/>
                      <a:pt x="623888" y="2086925"/>
                      <a:pt x="625429" y="2083123"/>
                    </a:cubicBezTo>
                    <a:cubicBezTo>
                      <a:pt x="635396" y="2060363"/>
                      <a:pt x="662677" y="2008883"/>
                      <a:pt x="665657" y="2003026"/>
                    </a:cubicBezTo>
                    <a:lnTo>
                      <a:pt x="663088" y="2126588"/>
                    </a:lnTo>
                    <a:lnTo>
                      <a:pt x="669716" y="2129979"/>
                    </a:lnTo>
                    <a:lnTo>
                      <a:pt x="767127" y="2048751"/>
                    </a:lnTo>
                    <a:lnTo>
                      <a:pt x="726128" y="2129568"/>
                    </a:lnTo>
                    <a:cubicBezTo>
                      <a:pt x="724433" y="2132805"/>
                      <a:pt x="722892" y="2135476"/>
                      <a:pt x="721658" y="2137634"/>
                    </a:cubicBezTo>
                    <a:cubicBezTo>
                      <a:pt x="720425" y="2139381"/>
                      <a:pt x="719141" y="2140511"/>
                      <a:pt x="717959" y="2141230"/>
                    </a:cubicBezTo>
                    <a:cubicBezTo>
                      <a:pt x="716726" y="2141693"/>
                      <a:pt x="715185" y="2141898"/>
                      <a:pt x="713079" y="2141641"/>
                    </a:cubicBezTo>
                    <a:cubicBezTo>
                      <a:pt x="709482" y="2140973"/>
                      <a:pt x="706091" y="2139381"/>
                      <a:pt x="702752" y="2137942"/>
                    </a:cubicBezTo>
                    <a:lnTo>
                      <a:pt x="700080" y="2143234"/>
                    </a:lnTo>
                    <a:cubicBezTo>
                      <a:pt x="703625" y="2145084"/>
                      <a:pt x="707376" y="2146882"/>
                      <a:pt x="711023" y="2148577"/>
                    </a:cubicBezTo>
                    <a:lnTo>
                      <a:pt x="718781" y="2152482"/>
                    </a:lnTo>
                    <a:cubicBezTo>
                      <a:pt x="723405" y="2154588"/>
                      <a:pt x="727926" y="2156849"/>
                      <a:pt x="732396" y="2159469"/>
                    </a:cubicBezTo>
                    <a:lnTo>
                      <a:pt x="741285" y="2163888"/>
                    </a:lnTo>
                    <a:cubicBezTo>
                      <a:pt x="745446" y="2166200"/>
                      <a:pt x="749762" y="2168358"/>
                      <a:pt x="754026" y="2170567"/>
                    </a:cubicBezTo>
                    <a:lnTo>
                      <a:pt x="756698" y="2165275"/>
                    </a:lnTo>
                    <a:cubicBezTo>
                      <a:pt x="753153" y="2163220"/>
                      <a:pt x="749556" y="2161113"/>
                      <a:pt x="746422" y="2158442"/>
                    </a:cubicBezTo>
                    <a:cubicBezTo>
                      <a:pt x="744573" y="2156746"/>
                      <a:pt x="743442" y="2155102"/>
                      <a:pt x="742774" y="2153510"/>
                    </a:cubicBezTo>
                    <a:cubicBezTo>
                      <a:pt x="742261" y="2152020"/>
                      <a:pt x="742261" y="2150119"/>
                      <a:pt x="742774" y="2148166"/>
                    </a:cubicBezTo>
                    <a:cubicBezTo>
                      <a:pt x="743442" y="2145803"/>
                      <a:pt x="744573" y="2143029"/>
                      <a:pt x="746217" y="2139843"/>
                    </a:cubicBezTo>
                    <a:lnTo>
                      <a:pt x="789219" y="2054968"/>
                    </a:lnTo>
                    <a:cubicBezTo>
                      <a:pt x="790812" y="2051731"/>
                      <a:pt x="792353" y="2049060"/>
                      <a:pt x="793638" y="2047159"/>
                    </a:cubicBezTo>
                    <a:cubicBezTo>
                      <a:pt x="794768" y="2045258"/>
                      <a:pt x="795950" y="2044230"/>
                      <a:pt x="797183" y="2043716"/>
                    </a:cubicBezTo>
                    <a:cubicBezTo>
                      <a:pt x="798519" y="2043100"/>
                      <a:pt x="800265" y="2042946"/>
                      <a:pt x="802372" y="2043460"/>
                    </a:cubicBezTo>
                    <a:cubicBezTo>
                      <a:pt x="806174" y="2044282"/>
                      <a:pt x="809873" y="2045926"/>
                      <a:pt x="813469" y="2047467"/>
                    </a:cubicBezTo>
                    <a:lnTo>
                      <a:pt x="815935" y="2042586"/>
                    </a:lnTo>
                    <a:lnTo>
                      <a:pt x="783003" y="2025786"/>
                    </a:lnTo>
                    <a:lnTo>
                      <a:pt x="685746" y="2107424"/>
                    </a:lnTo>
                    <a:lnTo>
                      <a:pt x="688520" y="1977902"/>
                    </a:lnTo>
                    <a:lnTo>
                      <a:pt x="654252" y="1960537"/>
                    </a:lnTo>
                    <a:lnTo>
                      <a:pt x="651734" y="1965469"/>
                    </a:lnTo>
                    <a:cubicBezTo>
                      <a:pt x="655382" y="1967627"/>
                      <a:pt x="659184" y="1969785"/>
                      <a:pt x="662318" y="1972611"/>
                    </a:cubicBezTo>
                    <a:cubicBezTo>
                      <a:pt x="664013" y="1973998"/>
                      <a:pt x="664989" y="1976104"/>
                      <a:pt x="665092" y="1978724"/>
                    </a:cubicBezTo>
                    <a:cubicBezTo>
                      <a:pt x="665298" y="1981447"/>
                      <a:pt x="664578" y="1985352"/>
                      <a:pt x="662472" y="1990490"/>
                    </a:cubicBezTo>
                    <a:cubicBezTo>
                      <a:pt x="654817" y="2009756"/>
                      <a:pt x="629847" y="2056509"/>
                      <a:pt x="626046" y="2063856"/>
                    </a:cubicBezTo>
                    <a:cubicBezTo>
                      <a:pt x="623374" y="2069251"/>
                      <a:pt x="620857" y="2073721"/>
                      <a:pt x="618493" y="2077112"/>
                    </a:cubicBezTo>
                    <a:cubicBezTo>
                      <a:pt x="616387" y="2080400"/>
                      <a:pt x="614075" y="2082609"/>
                      <a:pt x="611917" y="2084048"/>
                    </a:cubicBezTo>
                    <a:cubicBezTo>
                      <a:pt x="609913" y="2085435"/>
                      <a:pt x="607550" y="2086154"/>
                      <a:pt x="604878" y="2085949"/>
                    </a:cubicBezTo>
                    <a:cubicBezTo>
                      <a:pt x="600819" y="2085692"/>
                      <a:pt x="597018" y="2083996"/>
                      <a:pt x="593267" y="2082403"/>
                    </a:cubicBezTo>
                    <a:moveTo>
                      <a:pt x="555094" y="712381"/>
                    </a:moveTo>
                    <a:lnTo>
                      <a:pt x="555196" y="712381"/>
                    </a:lnTo>
                    <a:lnTo>
                      <a:pt x="555094" y="712381"/>
                    </a:lnTo>
                    <a:close/>
                    <a:moveTo>
                      <a:pt x="1162474" y="1259701"/>
                    </a:moveTo>
                    <a:lnTo>
                      <a:pt x="1162474" y="1247731"/>
                    </a:lnTo>
                    <a:lnTo>
                      <a:pt x="1162474" y="1259701"/>
                    </a:lnTo>
                    <a:close/>
                    <a:moveTo>
                      <a:pt x="1276789" y="1398060"/>
                    </a:moveTo>
                    <a:lnTo>
                      <a:pt x="1291534" y="1400989"/>
                    </a:lnTo>
                    <a:cubicBezTo>
                      <a:pt x="1299035" y="1363226"/>
                      <a:pt x="1332379" y="1334661"/>
                      <a:pt x="1372401" y="1334661"/>
                    </a:cubicBezTo>
                    <a:cubicBezTo>
                      <a:pt x="1412424" y="1334661"/>
                      <a:pt x="1445716" y="1363226"/>
                      <a:pt x="1453218" y="1400989"/>
                    </a:cubicBezTo>
                    <a:lnTo>
                      <a:pt x="1468014" y="1398060"/>
                    </a:lnTo>
                    <a:cubicBezTo>
                      <a:pt x="1459177" y="1353413"/>
                      <a:pt x="1419720" y="1319710"/>
                      <a:pt x="1372401" y="1319710"/>
                    </a:cubicBezTo>
                    <a:cubicBezTo>
                      <a:pt x="1325134" y="1319710"/>
                      <a:pt x="1285677" y="1353413"/>
                      <a:pt x="1276789" y="1398060"/>
                    </a:cubicBezTo>
                    <a:moveTo>
                      <a:pt x="1033364" y="1400989"/>
                    </a:moveTo>
                    <a:lnTo>
                      <a:pt x="1048109" y="1398060"/>
                    </a:lnTo>
                    <a:cubicBezTo>
                      <a:pt x="1039272" y="1353413"/>
                      <a:pt x="999814" y="1319710"/>
                      <a:pt x="952547" y="1319710"/>
                    </a:cubicBezTo>
                    <a:cubicBezTo>
                      <a:pt x="905229" y="1319710"/>
                      <a:pt x="865823" y="1353413"/>
                      <a:pt x="856883" y="1398060"/>
                    </a:cubicBezTo>
                    <a:lnTo>
                      <a:pt x="871577" y="1400989"/>
                    </a:lnTo>
                    <a:cubicBezTo>
                      <a:pt x="879129" y="1363226"/>
                      <a:pt x="912525" y="1334661"/>
                      <a:pt x="952547" y="1334661"/>
                    </a:cubicBezTo>
                    <a:cubicBezTo>
                      <a:pt x="992519" y="1334661"/>
                      <a:pt x="1025862" y="1363226"/>
                      <a:pt x="1033364" y="1400989"/>
                    </a:cubicBezTo>
                    <a:moveTo>
                      <a:pt x="1276840" y="1113225"/>
                    </a:moveTo>
                    <a:lnTo>
                      <a:pt x="1291534" y="1116051"/>
                    </a:lnTo>
                    <a:cubicBezTo>
                      <a:pt x="1299035" y="1078289"/>
                      <a:pt x="1332379" y="1049826"/>
                      <a:pt x="1372401" y="1049826"/>
                    </a:cubicBezTo>
                    <a:cubicBezTo>
                      <a:pt x="1412424" y="1049826"/>
                      <a:pt x="1445819" y="1078289"/>
                      <a:pt x="1453372" y="1116051"/>
                    </a:cubicBezTo>
                    <a:lnTo>
                      <a:pt x="1468014" y="1113225"/>
                    </a:lnTo>
                    <a:cubicBezTo>
                      <a:pt x="1459177" y="1068424"/>
                      <a:pt x="1419720" y="1034721"/>
                      <a:pt x="1372401" y="1034721"/>
                    </a:cubicBezTo>
                    <a:cubicBezTo>
                      <a:pt x="1325134" y="1034721"/>
                      <a:pt x="1285677" y="1068424"/>
                      <a:pt x="1276840" y="1113225"/>
                    </a:cubicBezTo>
                    <a:moveTo>
                      <a:pt x="1033364" y="1116051"/>
                    </a:moveTo>
                    <a:lnTo>
                      <a:pt x="1048109" y="1113225"/>
                    </a:lnTo>
                    <a:cubicBezTo>
                      <a:pt x="1039169" y="1068424"/>
                      <a:pt x="999814" y="1034721"/>
                      <a:pt x="952547" y="1034721"/>
                    </a:cubicBezTo>
                    <a:cubicBezTo>
                      <a:pt x="905229" y="1034721"/>
                      <a:pt x="865823" y="1068424"/>
                      <a:pt x="856883" y="1113225"/>
                    </a:cubicBezTo>
                    <a:lnTo>
                      <a:pt x="871577" y="1116051"/>
                    </a:lnTo>
                    <a:cubicBezTo>
                      <a:pt x="879129" y="1078289"/>
                      <a:pt x="912525" y="1049826"/>
                      <a:pt x="952547" y="1049826"/>
                    </a:cubicBezTo>
                    <a:cubicBezTo>
                      <a:pt x="992519" y="1049826"/>
                      <a:pt x="1025862" y="1078289"/>
                      <a:pt x="1033364" y="1116051"/>
                    </a:cubicBezTo>
                    <a:moveTo>
                      <a:pt x="1162474" y="1034721"/>
                    </a:moveTo>
                    <a:cubicBezTo>
                      <a:pt x="1115156" y="1034721"/>
                      <a:pt x="1075750" y="1068424"/>
                      <a:pt x="1066810" y="1113225"/>
                    </a:cubicBezTo>
                    <a:lnTo>
                      <a:pt x="1081555" y="1116051"/>
                    </a:lnTo>
                    <a:cubicBezTo>
                      <a:pt x="1089108" y="1078289"/>
                      <a:pt x="1122400" y="1049826"/>
                      <a:pt x="1162474" y="1049826"/>
                    </a:cubicBezTo>
                    <a:cubicBezTo>
                      <a:pt x="1202446" y="1049826"/>
                      <a:pt x="1235841" y="1078289"/>
                      <a:pt x="1243342" y="1116051"/>
                    </a:cubicBezTo>
                    <a:lnTo>
                      <a:pt x="1258036" y="1113225"/>
                    </a:lnTo>
                    <a:cubicBezTo>
                      <a:pt x="1249148" y="1068424"/>
                      <a:pt x="1209741" y="1034721"/>
                      <a:pt x="1162474" y="1034721"/>
                    </a:cubicBezTo>
                    <a:moveTo>
                      <a:pt x="1162474" y="964026"/>
                    </a:moveTo>
                    <a:lnTo>
                      <a:pt x="1162474" y="974815"/>
                    </a:lnTo>
                    <a:lnTo>
                      <a:pt x="1162474" y="964026"/>
                    </a:lnTo>
                    <a:close/>
                    <a:moveTo>
                      <a:pt x="1033980" y="851921"/>
                    </a:moveTo>
                    <a:lnTo>
                      <a:pt x="1048623" y="849044"/>
                    </a:lnTo>
                    <a:cubicBezTo>
                      <a:pt x="1042457" y="818115"/>
                      <a:pt x="1015227" y="794841"/>
                      <a:pt x="982500" y="794841"/>
                    </a:cubicBezTo>
                    <a:cubicBezTo>
                      <a:pt x="971711" y="794841"/>
                      <a:pt x="961538" y="797358"/>
                      <a:pt x="952547" y="801880"/>
                    </a:cubicBezTo>
                    <a:cubicBezTo>
                      <a:pt x="943454" y="797358"/>
                      <a:pt x="933230" y="794841"/>
                      <a:pt x="922492" y="794841"/>
                    </a:cubicBezTo>
                    <a:cubicBezTo>
                      <a:pt x="889816" y="794841"/>
                      <a:pt x="862535" y="818115"/>
                      <a:pt x="856318" y="849044"/>
                    </a:cubicBezTo>
                    <a:lnTo>
                      <a:pt x="871063" y="851921"/>
                    </a:lnTo>
                    <a:cubicBezTo>
                      <a:pt x="875841" y="827928"/>
                      <a:pt x="897060" y="809792"/>
                      <a:pt x="922492" y="809792"/>
                    </a:cubicBezTo>
                    <a:cubicBezTo>
                      <a:pt x="927732" y="809792"/>
                      <a:pt x="932870" y="810614"/>
                      <a:pt x="937545" y="812001"/>
                    </a:cubicBezTo>
                    <a:cubicBezTo>
                      <a:pt x="942888" y="813645"/>
                      <a:pt x="947975" y="816111"/>
                      <a:pt x="952547" y="819245"/>
                    </a:cubicBezTo>
                    <a:cubicBezTo>
                      <a:pt x="957017" y="816111"/>
                      <a:pt x="962103" y="813645"/>
                      <a:pt x="967447" y="812001"/>
                    </a:cubicBezTo>
                    <a:cubicBezTo>
                      <a:pt x="972276" y="810614"/>
                      <a:pt x="977311" y="809792"/>
                      <a:pt x="982500" y="809792"/>
                    </a:cubicBezTo>
                    <a:cubicBezTo>
                      <a:pt x="1007880" y="809792"/>
                      <a:pt x="1029151" y="827928"/>
                      <a:pt x="1033980" y="851921"/>
                    </a:cubicBezTo>
                    <a:moveTo>
                      <a:pt x="1192479" y="667426"/>
                    </a:moveTo>
                    <a:cubicBezTo>
                      <a:pt x="1192479" y="683969"/>
                      <a:pt x="1179069" y="697379"/>
                      <a:pt x="1162474" y="697379"/>
                    </a:cubicBezTo>
                    <a:cubicBezTo>
                      <a:pt x="1145982" y="697379"/>
                      <a:pt x="1132470" y="683969"/>
                      <a:pt x="1132470" y="667426"/>
                    </a:cubicBezTo>
                    <a:cubicBezTo>
                      <a:pt x="1132470" y="650780"/>
                      <a:pt x="1145982" y="637370"/>
                      <a:pt x="1162474" y="637370"/>
                    </a:cubicBezTo>
                    <a:cubicBezTo>
                      <a:pt x="1179069" y="637370"/>
                      <a:pt x="1192479" y="650780"/>
                      <a:pt x="1192479" y="667426"/>
                    </a:cubicBezTo>
                    <a:moveTo>
                      <a:pt x="1207429" y="667426"/>
                    </a:moveTo>
                    <a:cubicBezTo>
                      <a:pt x="1207429" y="642559"/>
                      <a:pt x="1187341" y="622419"/>
                      <a:pt x="1162474" y="622419"/>
                    </a:cubicBezTo>
                    <a:cubicBezTo>
                      <a:pt x="1137556" y="622419"/>
                      <a:pt x="1117417" y="642559"/>
                      <a:pt x="1117417" y="667426"/>
                    </a:cubicBezTo>
                    <a:cubicBezTo>
                      <a:pt x="1117417" y="692292"/>
                      <a:pt x="1137556" y="712381"/>
                      <a:pt x="1162474" y="712381"/>
                    </a:cubicBezTo>
                    <a:cubicBezTo>
                      <a:pt x="1187341" y="712381"/>
                      <a:pt x="1207429" y="692292"/>
                      <a:pt x="1207429" y="667426"/>
                    </a:cubicBezTo>
                    <a:moveTo>
                      <a:pt x="1243907" y="851921"/>
                    </a:moveTo>
                    <a:lnTo>
                      <a:pt x="1258601" y="849044"/>
                    </a:lnTo>
                    <a:cubicBezTo>
                      <a:pt x="1252436" y="818115"/>
                      <a:pt x="1225154" y="794841"/>
                      <a:pt x="1192479" y="794841"/>
                    </a:cubicBezTo>
                    <a:cubicBezTo>
                      <a:pt x="1181689" y="794841"/>
                      <a:pt x="1171465" y="797358"/>
                      <a:pt x="1162474" y="801880"/>
                    </a:cubicBezTo>
                    <a:cubicBezTo>
                      <a:pt x="1153432" y="797358"/>
                      <a:pt x="1143156" y="794841"/>
                      <a:pt x="1132470" y="794841"/>
                    </a:cubicBezTo>
                    <a:cubicBezTo>
                      <a:pt x="1099743" y="794841"/>
                      <a:pt x="1072513" y="818115"/>
                      <a:pt x="1066296" y="849044"/>
                    </a:cubicBezTo>
                    <a:lnTo>
                      <a:pt x="1080990" y="851921"/>
                    </a:lnTo>
                    <a:cubicBezTo>
                      <a:pt x="1085820" y="827928"/>
                      <a:pt x="1106987" y="809792"/>
                      <a:pt x="1132470" y="809792"/>
                    </a:cubicBezTo>
                    <a:cubicBezTo>
                      <a:pt x="1137659" y="809792"/>
                      <a:pt x="1142694" y="810614"/>
                      <a:pt x="1147472" y="812001"/>
                    </a:cubicBezTo>
                    <a:cubicBezTo>
                      <a:pt x="1152867" y="813645"/>
                      <a:pt x="1157953" y="816111"/>
                      <a:pt x="1162474" y="819245"/>
                    </a:cubicBezTo>
                    <a:cubicBezTo>
                      <a:pt x="1166996" y="816111"/>
                      <a:pt x="1172030" y="813645"/>
                      <a:pt x="1177374" y="812001"/>
                    </a:cubicBezTo>
                    <a:cubicBezTo>
                      <a:pt x="1182152" y="810614"/>
                      <a:pt x="1187187" y="809792"/>
                      <a:pt x="1192479" y="809792"/>
                    </a:cubicBezTo>
                    <a:cubicBezTo>
                      <a:pt x="1217910" y="809792"/>
                      <a:pt x="1239129" y="827928"/>
                      <a:pt x="1243907" y="851921"/>
                    </a:cubicBezTo>
                    <a:moveTo>
                      <a:pt x="1453885" y="851921"/>
                    </a:moveTo>
                    <a:lnTo>
                      <a:pt x="1468579" y="849044"/>
                    </a:lnTo>
                    <a:cubicBezTo>
                      <a:pt x="1462363" y="818115"/>
                      <a:pt x="1435081" y="794841"/>
                      <a:pt x="1402457" y="794841"/>
                    </a:cubicBezTo>
                    <a:cubicBezTo>
                      <a:pt x="1391616" y="794841"/>
                      <a:pt x="1381392" y="797358"/>
                      <a:pt x="1372401" y="801880"/>
                    </a:cubicBezTo>
                    <a:cubicBezTo>
                      <a:pt x="1363359" y="797358"/>
                      <a:pt x="1353135" y="794841"/>
                      <a:pt x="1342397" y="794841"/>
                    </a:cubicBezTo>
                    <a:cubicBezTo>
                      <a:pt x="1309721" y="794841"/>
                      <a:pt x="1282389" y="818115"/>
                      <a:pt x="1276223" y="849044"/>
                    </a:cubicBezTo>
                    <a:lnTo>
                      <a:pt x="1290969" y="851921"/>
                    </a:lnTo>
                    <a:cubicBezTo>
                      <a:pt x="1295798" y="827928"/>
                      <a:pt x="1316965" y="809792"/>
                      <a:pt x="1342397" y="809792"/>
                    </a:cubicBezTo>
                    <a:cubicBezTo>
                      <a:pt x="1347586" y="809792"/>
                      <a:pt x="1352724" y="810614"/>
                      <a:pt x="1357451" y="812001"/>
                    </a:cubicBezTo>
                    <a:cubicBezTo>
                      <a:pt x="1362845" y="813645"/>
                      <a:pt x="1367931" y="816111"/>
                      <a:pt x="1372401" y="819245"/>
                    </a:cubicBezTo>
                    <a:cubicBezTo>
                      <a:pt x="1376923" y="816111"/>
                      <a:pt x="1381906" y="813645"/>
                      <a:pt x="1387403" y="812001"/>
                    </a:cubicBezTo>
                    <a:cubicBezTo>
                      <a:pt x="1392130" y="810614"/>
                      <a:pt x="1397165" y="809792"/>
                      <a:pt x="1402457" y="809792"/>
                    </a:cubicBezTo>
                    <a:cubicBezTo>
                      <a:pt x="1427837" y="809792"/>
                      <a:pt x="1449005" y="827928"/>
                      <a:pt x="1453885" y="851921"/>
                    </a:cubicBezTo>
                    <a:moveTo>
                      <a:pt x="1709795" y="712381"/>
                    </a:moveTo>
                    <a:lnTo>
                      <a:pt x="1709846" y="712381"/>
                    </a:lnTo>
                    <a:lnTo>
                      <a:pt x="1709795" y="712381"/>
                    </a:lnTo>
                    <a:moveTo>
                      <a:pt x="1849592" y="826695"/>
                    </a:moveTo>
                    <a:lnTo>
                      <a:pt x="1830891" y="826695"/>
                    </a:lnTo>
                    <a:cubicBezTo>
                      <a:pt x="1836285" y="832603"/>
                      <a:pt x="1840447" y="839847"/>
                      <a:pt x="1842759" y="847811"/>
                    </a:cubicBezTo>
                    <a:cubicBezTo>
                      <a:pt x="1843170" y="849147"/>
                      <a:pt x="1843530" y="850585"/>
                      <a:pt x="1843787" y="851921"/>
                    </a:cubicBezTo>
                    <a:lnTo>
                      <a:pt x="1858480" y="849095"/>
                    </a:lnTo>
                    <a:cubicBezTo>
                      <a:pt x="1858429" y="848684"/>
                      <a:pt x="1858326" y="848273"/>
                      <a:pt x="1858224" y="847811"/>
                    </a:cubicBezTo>
                    <a:cubicBezTo>
                      <a:pt x="1856579" y="840258"/>
                      <a:pt x="1853548" y="833066"/>
                      <a:pt x="1849592" y="826695"/>
                    </a:cubicBezTo>
                    <a:moveTo>
                      <a:pt x="1726338" y="847811"/>
                    </a:moveTo>
                    <a:cubicBezTo>
                      <a:pt x="1726236" y="848273"/>
                      <a:pt x="1726236" y="848684"/>
                      <a:pt x="1726082" y="849095"/>
                    </a:cubicBezTo>
                    <a:lnTo>
                      <a:pt x="1740827" y="851921"/>
                    </a:lnTo>
                    <a:cubicBezTo>
                      <a:pt x="1741084" y="850585"/>
                      <a:pt x="1741443" y="849147"/>
                      <a:pt x="1741854" y="847811"/>
                    </a:cubicBezTo>
                    <a:lnTo>
                      <a:pt x="1736665" y="847811"/>
                    </a:lnTo>
                    <a:lnTo>
                      <a:pt x="1741854" y="847811"/>
                    </a:lnTo>
                    <a:cubicBezTo>
                      <a:pt x="1744115" y="839847"/>
                      <a:pt x="1748276" y="832603"/>
                      <a:pt x="1753774" y="826695"/>
                    </a:cubicBezTo>
                    <a:cubicBezTo>
                      <a:pt x="1763381" y="816317"/>
                      <a:pt x="1777099" y="809792"/>
                      <a:pt x="1792255" y="809792"/>
                    </a:cubicBezTo>
                    <a:cubicBezTo>
                      <a:pt x="1807514" y="809792"/>
                      <a:pt x="1821283" y="816317"/>
                      <a:pt x="1830891" y="826695"/>
                    </a:cubicBezTo>
                    <a:lnTo>
                      <a:pt x="1849592" y="826695"/>
                    </a:lnTo>
                    <a:cubicBezTo>
                      <a:pt x="1837724" y="807531"/>
                      <a:pt x="1816505" y="794841"/>
                      <a:pt x="1792255" y="794841"/>
                    </a:cubicBezTo>
                    <a:cubicBezTo>
                      <a:pt x="1768108" y="794841"/>
                      <a:pt x="1746941" y="807531"/>
                      <a:pt x="1734970" y="826695"/>
                    </a:cubicBezTo>
                    <a:cubicBezTo>
                      <a:pt x="1730962" y="833066"/>
                      <a:pt x="1728034" y="840258"/>
                      <a:pt x="1726338" y="847811"/>
                    </a:cubicBezTo>
                    <a:moveTo>
                      <a:pt x="1692173" y="826695"/>
                    </a:moveTo>
                    <a:lnTo>
                      <a:pt x="1673471" y="826695"/>
                    </a:lnTo>
                    <a:cubicBezTo>
                      <a:pt x="1678917" y="832603"/>
                      <a:pt x="1683028" y="839847"/>
                      <a:pt x="1685391" y="847811"/>
                    </a:cubicBezTo>
                    <a:cubicBezTo>
                      <a:pt x="1685802" y="849147"/>
                      <a:pt x="1686110" y="850585"/>
                      <a:pt x="1686418" y="851921"/>
                    </a:cubicBezTo>
                    <a:lnTo>
                      <a:pt x="1701061" y="849095"/>
                    </a:lnTo>
                    <a:cubicBezTo>
                      <a:pt x="1701009" y="848684"/>
                      <a:pt x="1700958" y="848273"/>
                      <a:pt x="1700804" y="847811"/>
                    </a:cubicBezTo>
                    <a:cubicBezTo>
                      <a:pt x="1699160" y="840258"/>
                      <a:pt x="1696231" y="833066"/>
                      <a:pt x="1692173" y="826695"/>
                    </a:cubicBezTo>
                    <a:moveTo>
                      <a:pt x="1568970" y="847811"/>
                    </a:moveTo>
                    <a:cubicBezTo>
                      <a:pt x="1568816" y="848273"/>
                      <a:pt x="1568816" y="848684"/>
                      <a:pt x="1568713" y="849095"/>
                    </a:cubicBezTo>
                    <a:lnTo>
                      <a:pt x="1583407" y="851921"/>
                    </a:lnTo>
                    <a:cubicBezTo>
                      <a:pt x="1583715" y="850585"/>
                      <a:pt x="1584024" y="849147"/>
                      <a:pt x="1584383" y="847811"/>
                    </a:cubicBezTo>
                    <a:lnTo>
                      <a:pt x="1579246" y="847811"/>
                    </a:lnTo>
                    <a:lnTo>
                      <a:pt x="1584383" y="847811"/>
                    </a:lnTo>
                    <a:cubicBezTo>
                      <a:pt x="1586747" y="839847"/>
                      <a:pt x="1590857" y="832603"/>
                      <a:pt x="1596457" y="826695"/>
                    </a:cubicBezTo>
                    <a:cubicBezTo>
                      <a:pt x="1606013" y="816317"/>
                      <a:pt x="1619679" y="809792"/>
                      <a:pt x="1634887" y="809792"/>
                    </a:cubicBezTo>
                    <a:cubicBezTo>
                      <a:pt x="1650146" y="809792"/>
                      <a:pt x="1663864" y="816317"/>
                      <a:pt x="1673471" y="826695"/>
                    </a:cubicBezTo>
                    <a:lnTo>
                      <a:pt x="1692173" y="826695"/>
                    </a:lnTo>
                    <a:cubicBezTo>
                      <a:pt x="1680305" y="807531"/>
                      <a:pt x="1659086" y="794841"/>
                      <a:pt x="1634887" y="794841"/>
                    </a:cubicBezTo>
                    <a:cubicBezTo>
                      <a:pt x="1610791" y="794841"/>
                      <a:pt x="1589521" y="807531"/>
                      <a:pt x="1577602" y="826695"/>
                    </a:cubicBezTo>
                    <a:cubicBezTo>
                      <a:pt x="1573594" y="833066"/>
                      <a:pt x="1570614" y="840258"/>
                      <a:pt x="1568970" y="847811"/>
                    </a:cubicBezTo>
                    <a:moveTo>
                      <a:pt x="1686316" y="1136961"/>
                    </a:moveTo>
                    <a:lnTo>
                      <a:pt x="1701009" y="1133982"/>
                    </a:lnTo>
                    <a:cubicBezTo>
                      <a:pt x="1694844" y="1103052"/>
                      <a:pt x="1667614" y="1079830"/>
                      <a:pt x="1634836" y="1079830"/>
                    </a:cubicBezTo>
                    <a:cubicBezTo>
                      <a:pt x="1602108" y="1079830"/>
                      <a:pt x="1574827" y="1103052"/>
                      <a:pt x="1568611" y="1133982"/>
                    </a:cubicBezTo>
                    <a:lnTo>
                      <a:pt x="1583304" y="1136961"/>
                    </a:lnTo>
                    <a:cubicBezTo>
                      <a:pt x="1588185" y="1112968"/>
                      <a:pt x="1609404" y="1094781"/>
                      <a:pt x="1634836" y="1094781"/>
                    </a:cubicBezTo>
                    <a:cubicBezTo>
                      <a:pt x="1660267" y="1094781"/>
                      <a:pt x="1681538" y="1112968"/>
                      <a:pt x="1686316" y="1136961"/>
                    </a:cubicBezTo>
                    <a:moveTo>
                      <a:pt x="1843787" y="1136961"/>
                    </a:moveTo>
                    <a:lnTo>
                      <a:pt x="1858480" y="1133982"/>
                    </a:lnTo>
                    <a:cubicBezTo>
                      <a:pt x="1852315" y="1103052"/>
                      <a:pt x="1825034" y="1079830"/>
                      <a:pt x="1792255" y="1079830"/>
                    </a:cubicBezTo>
                    <a:cubicBezTo>
                      <a:pt x="1759579" y="1079830"/>
                      <a:pt x="1732247" y="1103052"/>
                      <a:pt x="1726082" y="1133982"/>
                    </a:cubicBezTo>
                    <a:lnTo>
                      <a:pt x="1740827" y="1136961"/>
                    </a:lnTo>
                    <a:cubicBezTo>
                      <a:pt x="1745656" y="1112968"/>
                      <a:pt x="1766824" y="1094781"/>
                      <a:pt x="1792255" y="1094781"/>
                    </a:cubicBezTo>
                    <a:cubicBezTo>
                      <a:pt x="1817738" y="1094781"/>
                      <a:pt x="1839008" y="1112968"/>
                      <a:pt x="1843787" y="1136961"/>
                    </a:cubicBezTo>
                    <a:moveTo>
                      <a:pt x="2001206" y="1136961"/>
                    </a:moveTo>
                    <a:lnTo>
                      <a:pt x="2015900" y="1133982"/>
                    </a:lnTo>
                    <a:cubicBezTo>
                      <a:pt x="2009786" y="1103052"/>
                      <a:pt x="1982505" y="1079830"/>
                      <a:pt x="1949778" y="1079830"/>
                    </a:cubicBezTo>
                    <a:cubicBezTo>
                      <a:pt x="1917050" y="1079830"/>
                      <a:pt x="1889769" y="1103052"/>
                      <a:pt x="1883552" y="1133982"/>
                    </a:cubicBezTo>
                    <a:lnTo>
                      <a:pt x="1898298" y="1136961"/>
                    </a:lnTo>
                    <a:cubicBezTo>
                      <a:pt x="1903076" y="1112968"/>
                      <a:pt x="1924346" y="1094781"/>
                      <a:pt x="1949778" y="1094781"/>
                    </a:cubicBezTo>
                    <a:cubicBezTo>
                      <a:pt x="1975261" y="1094781"/>
                      <a:pt x="1996377" y="1112968"/>
                      <a:pt x="2001206" y="1136961"/>
                    </a:cubicBezTo>
                    <a:moveTo>
                      <a:pt x="1686316" y="1421848"/>
                    </a:moveTo>
                    <a:lnTo>
                      <a:pt x="1701009" y="1418970"/>
                    </a:lnTo>
                    <a:cubicBezTo>
                      <a:pt x="1694844" y="1388041"/>
                      <a:pt x="1667614" y="1364768"/>
                      <a:pt x="1634836" y="1364768"/>
                    </a:cubicBezTo>
                    <a:cubicBezTo>
                      <a:pt x="1602108" y="1364768"/>
                      <a:pt x="1574827" y="1388041"/>
                      <a:pt x="1568611" y="1418970"/>
                    </a:cubicBezTo>
                    <a:lnTo>
                      <a:pt x="1583304" y="1421848"/>
                    </a:lnTo>
                    <a:cubicBezTo>
                      <a:pt x="1588185" y="1397803"/>
                      <a:pt x="1609404" y="1379770"/>
                      <a:pt x="1634836" y="1379770"/>
                    </a:cubicBezTo>
                    <a:cubicBezTo>
                      <a:pt x="1660267" y="1379770"/>
                      <a:pt x="1681538" y="1397803"/>
                      <a:pt x="1686316" y="1421848"/>
                    </a:cubicBezTo>
                    <a:moveTo>
                      <a:pt x="1843787" y="1421848"/>
                    </a:moveTo>
                    <a:lnTo>
                      <a:pt x="1858480" y="1418970"/>
                    </a:lnTo>
                    <a:cubicBezTo>
                      <a:pt x="1852315" y="1388041"/>
                      <a:pt x="1825034" y="1364768"/>
                      <a:pt x="1792255" y="1364768"/>
                    </a:cubicBezTo>
                    <a:cubicBezTo>
                      <a:pt x="1759579" y="1364768"/>
                      <a:pt x="1732247" y="1388041"/>
                      <a:pt x="1726082" y="1418970"/>
                    </a:cubicBezTo>
                    <a:lnTo>
                      <a:pt x="1740827" y="1421848"/>
                    </a:lnTo>
                    <a:cubicBezTo>
                      <a:pt x="1745656" y="1397803"/>
                      <a:pt x="1766824" y="1379770"/>
                      <a:pt x="1792255" y="1379770"/>
                    </a:cubicBezTo>
                    <a:cubicBezTo>
                      <a:pt x="1817738" y="1379770"/>
                      <a:pt x="1839008" y="1397803"/>
                      <a:pt x="1843787" y="1421848"/>
                    </a:cubicBezTo>
                    <a:moveTo>
                      <a:pt x="584070" y="1421848"/>
                    </a:moveTo>
                    <a:lnTo>
                      <a:pt x="598764" y="1418970"/>
                    </a:lnTo>
                    <a:cubicBezTo>
                      <a:pt x="592650" y="1388041"/>
                      <a:pt x="565369" y="1364768"/>
                      <a:pt x="532642" y="1364768"/>
                    </a:cubicBezTo>
                    <a:cubicBezTo>
                      <a:pt x="499863" y="1364768"/>
                      <a:pt x="472582" y="1388041"/>
                      <a:pt x="466365" y="1418970"/>
                    </a:cubicBezTo>
                    <a:lnTo>
                      <a:pt x="481162" y="1421848"/>
                    </a:lnTo>
                    <a:cubicBezTo>
                      <a:pt x="485940" y="1397803"/>
                      <a:pt x="507210" y="1379770"/>
                      <a:pt x="532642" y="1379770"/>
                    </a:cubicBezTo>
                    <a:cubicBezTo>
                      <a:pt x="558022" y="1379770"/>
                      <a:pt x="579292" y="1397803"/>
                      <a:pt x="584070" y="1421848"/>
                    </a:cubicBezTo>
                    <a:moveTo>
                      <a:pt x="741541" y="1421848"/>
                    </a:moveTo>
                    <a:lnTo>
                      <a:pt x="756235" y="1418970"/>
                    </a:lnTo>
                    <a:cubicBezTo>
                      <a:pt x="750121" y="1388041"/>
                      <a:pt x="722789" y="1364768"/>
                      <a:pt x="690113" y="1364768"/>
                    </a:cubicBezTo>
                    <a:cubicBezTo>
                      <a:pt x="657334" y="1364768"/>
                      <a:pt x="630053" y="1388041"/>
                      <a:pt x="623888" y="1418970"/>
                    </a:cubicBezTo>
                    <a:lnTo>
                      <a:pt x="638582" y="1421848"/>
                    </a:lnTo>
                    <a:cubicBezTo>
                      <a:pt x="643360" y="1397803"/>
                      <a:pt x="664630" y="1379770"/>
                      <a:pt x="690113" y="1379770"/>
                    </a:cubicBezTo>
                    <a:cubicBezTo>
                      <a:pt x="715493" y="1379770"/>
                      <a:pt x="736712" y="1397803"/>
                      <a:pt x="741541" y="1421848"/>
                    </a:cubicBezTo>
                    <a:moveTo>
                      <a:pt x="494058" y="826695"/>
                    </a:moveTo>
                    <a:lnTo>
                      <a:pt x="475305" y="826695"/>
                    </a:lnTo>
                    <a:cubicBezTo>
                      <a:pt x="471298" y="833066"/>
                      <a:pt x="468369" y="840258"/>
                      <a:pt x="466674" y="847811"/>
                    </a:cubicBezTo>
                    <a:cubicBezTo>
                      <a:pt x="466622" y="848273"/>
                      <a:pt x="466468" y="848684"/>
                      <a:pt x="466365" y="849095"/>
                    </a:cubicBezTo>
                    <a:lnTo>
                      <a:pt x="481162" y="851921"/>
                    </a:lnTo>
                    <a:cubicBezTo>
                      <a:pt x="481419" y="850585"/>
                      <a:pt x="481779" y="849147"/>
                      <a:pt x="482138" y="847811"/>
                    </a:cubicBezTo>
                    <a:cubicBezTo>
                      <a:pt x="484399" y="839847"/>
                      <a:pt x="488560" y="832603"/>
                      <a:pt x="494058" y="826695"/>
                    </a:cubicBezTo>
                    <a:moveTo>
                      <a:pt x="584070" y="851921"/>
                    </a:moveTo>
                    <a:lnTo>
                      <a:pt x="598764" y="849095"/>
                    </a:lnTo>
                    <a:cubicBezTo>
                      <a:pt x="598764" y="848684"/>
                      <a:pt x="598610" y="848273"/>
                      <a:pt x="598559" y="847811"/>
                    </a:cubicBezTo>
                    <a:cubicBezTo>
                      <a:pt x="596863" y="840258"/>
                      <a:pt x="593935" y="833066"/>
                      <a:pt x="589927" y="826695"/>
                    </a:cubicBezTo>
                    <a:cubicBezTo>
                      <a:pt x="578008" y="807531"/>
                      <a:pt x="556789" y="794841"/>
                      <a:pt x="532642" y="794841"/>
                    </a:cubicBezTo>
                    <a:cubicBezTo>
                      <a:pt x="508392" y="794841"/>
                      <a:pt x="487225" y="807531"/>
                      <a:pt x="475305" y="826695"/>
                    </a:cubicBezTo>
                    <a:lnTo>
                      <a:pt x="494058" y="826695"/>
                    </a:lnTo>
                    <a:cubicBezTo>
                      <a:pt x="503665" y="816317"/>
                      <a:pt x="517383" y="809792"/>
                      <a:pt x="532642" y="809792"/>
                    </a:cubicBezTo>
                    <a:cubicBezTo>
                      <a:pt x="547850" y="809792"/>
                      <a:pt x="561516" y="816317"/>
                      <a:pt x="571123" y="826695"/>
                    </a:cubicBezTo>
                    <a:cubicBezTo>
                      <a:pt x="576621" y="832603"/>
                      <a:pt x="580782" y="839847"/>
                      <a:pt x="583043" y="847811"/>
                    </a:cubicBezTo>
                    <a:lnTo>
                      <a:pt x="588232" y="847811"/>
                    </a:lnTo>
                    <a:lnTo>
                      <a:pt x="583043" y="847811"/>
                    </a:lnTo>
                    <a:cubicBezTo>
                      <a:pt x="583454" y="849147"/>
                      <a:pt x="583814" y="850585"/>
                      <a:pt x="584070" y="851921"/>
                    </a:cubicBezTo>
                    <a:moveTo>
                      <a:pt x="651529" y="826695"/>
                    </a:moveTo>
                    <a:lnTo>
                      <a:pt x="632622" y="826695"/>
                    </a:lnTo>
                    <a:cubicBezTo>
                      <a:pt x="628717" y="833066"/>
                      <a:pt x="625789" y="840258"/>
                      <a:pt x="624093" y="847811"/>
                    </a:cubicBezTo>
                    <a:cubicBezTo>
                      <a:pt x="624042" y="848273"/>
                      <a:pt x="623888" y="848684"/>
                      <a:pt x="623836" y="849095"/>
                    </a:cubicBezTo>
                    <a:lnTo>
                      <a:pt x="638479" y="851921"/>
                    </a:lnTo>
                    <a:cubicBezTo>
                      <a:pt x="638787" y="850585"/>
                      <a:pt x="639147" y="849147"/>
                      <a:pt x="639558" y="847811"/>
                    </a:cubicBezTo>
                    <a:cubicBezTo>
                      <a:pt x="641818" y="839847"/>
                      <a:pt x="645980" y="832603"/>
                      <a:pt x="651529" y="826695"/>
                    </a:cubicBezTo>
                    <a:moveTo>
                      <a:pt x="741490" y="851921"/>
                    </a:moveTo>
                    <a:lnTo>
                      <a:pt x="756184" y="849095"/>
                    </a:lnTo>
                    <a:cubicBezTo>
                      <a:pt x="756133" y="848684"/>
                      <a:pt x="755978" y="848273"/>
                      <a:pt x="755978" y="847811"/>
                    </a:cubicBezTo>
                    <a:cubicBezTo>
                      <a:pt x="754232" y="840258"/>
                      <a:pt x="751354" y="833066"/>
                      <a:pt x="747244" y="826695"/>
                    </a:cubicBezTo>
                    <a:cubicBezTo>
                      <a:pt x="735428" y="807531"/>
                      <a:pt x="714209" y="794841"/>
                      <a:pt x="690010" y="794841"/>
                    </a:cubicBezTo>
                    <a:cubicBezTo>
                      <a:pt x="665812" y="794841"/>
                      <a:pt x="644644" y="807531"/>
                      <a:pt x="632622" y="826695"/>
                    </a:cubicBezTo>
                    <a:lnTo>
                      <a:pt x="651529" y="826695"/>
                    </a:lnTo>
                    <a:cubicBezTo>
                      <a:pt x="661085" y="816317"/>
                      <a:pt x="674802" y="809792"/>
                      <a:pt x="690010" y="809792"/>
                    </a:cubicBezTo>
                    <a:cubicBezTo>
                      <a:pt x="705218" y="809792"/>
                      <a:pt x="718935" y="816317"/>
                      <a:pt x="728543" y="826695"/>
                    </a:cubicBezTo>
                    <a:cubicBezTo>
                      <a:pt x="734040" y="832603"/>
                      <a:pt x="738202" y="839847"/>
                      <a:pt x="740462" y="847811"/>
                    </a:cubicBezTo>
                    <a:lnTo>
                      <a:pt x="745600" y="847811"/>
                    </a:lnTo>
                    <a:lnTo>
                      <a:pt x="740462" y="847811"/>
                    </a:lnTo>
                    <a:cubicBezTo>
                      <a:pt x="740822" y="849147"/>
                      <a:pt x="741233" y="850585"/>
                      <a:pt x="741490" y="851921"/>
                    </a:cubicBezTo>
                    <a:moveTo>
                      <a:pt x="623888" y="1133982"/>
                    </a:moveTo>
                    <a:lnTo>
                      <a:pt x="638582" y="1136961"/>
                    </a:lnTo>
                    <a:cubicBezTo>
                      <a:pt x="643360" y="1112968"/>
                      <a:pt x="664630" y="1094781"/>
                      <a:pt x="690113" y="1094781"/>
                    </a:cubicBezTo>
                    <a:cubicBezTo>
                      <a:pt x="715493" y="1094781"/>
                      <a:pt x="736712" y="1112968"/>
                      <a:pt x="741541" y="1136961"/>
                    </a:cubicBezTo>
                    <a:lnTo>
                      <a:pt x="756235" y="1133982"/>
                    </a:lnTo>
                    <a:cubicBezTo>
                      <a:pt x="750121" y="1103052"/>
                      <a:pt x="722789" y="1079830"/>
                      <a:pt x="690113" y="1079830"/>
                    </a:cubicBezTo>
                    <a:cubicBezTo>
                      <a:pt x="657334" y="1079830"/>
                      <a:pt x="630053" y="1103052"/>
                      <a:pt x="623888" y="1133982"/>
                    </a:cubicBezTo>
                    <a:moveTo>
                      <a:pt x="466365" y="1133982"/>
                    </a:moveTo>
                    <a:lnTo>
                      <a:pt x="481162" y="1136961"/>
                    </a:lnTo>
                    <a:cubicBezTo>
                      <a:pt x="485940" y="1112968"/>
                      <a:pt x="507210" y="1094781"/>
                      <a:pt x="532642" y="1094781"/>
                    </a:cubicBezTo>
                    <a:cubicBezTo>
                      <a:pt x="558022" y="1094781"/>
                      <a:pt x="579292" y="1112968"/>
                      <a:pt x="584070" y="1136961"/>
                    </a:cubicBezTo>
                    <a:lnTo>
                      <a:pt x="598764" y="1133982"/>
                    </a:lnTo>
                    <a:cubicBezTo>
                      <a:pt x="592650" y="1103052"/>
                      <a:pt x="565369" y="1079830"/>
                      <a:pt x="532642" y="1079830"/>
                    </a:cubicBezTo>
                    <a:cubicBezTo>
                      <a:pt x="499863" y="1079830"/>
                      <a:pt x="472582" y="1103052"/>
                      <a:pt x="466365" y="1133982"/>
                    </a:cubicBezTo>
                    <a:moveTo>
                      <a:pt x="308946" y="1133982"/>
                    </a:moveTo>
                    <a:lnTo>
                      <a:pt x="323640" y="1136961"/>
                    </a:lnTo>
                    <a:cubicBezTo>
                      <a:pt x="328521" y="1112968"/>
                      <a:pt x="349688" y="1094781"/>
                      <a:pt x="375120" y="1094781"/>
                    </a:cubicBezTo>
                    <a:cubicBezTo>
                      <a:pt x="400603" y="1094781"/>
                      <a:pt x="421821" y="1112968"/>
                      <a:pt x="426651" y="1136961"/>
                    </a:cubicBezTo>
                    <a:lnTo>
                      <a:pt x="441293" y="1133982"/>
                    </a:lnTo>
                    <a:cubicBezTo>
                      <a:pt x="435180" y="1103052"/>
                      <a:pt x="407898" y="1079830"/>
                      <a:pt x="375120" y="1079830"/>
                    </a:cubicBezTo>
                    <a:cubicBezTo>
                      <a:pt x="342444" y="1079830"/>
                      <a:pt x="315111" y="1103052"/>
                      <a:pt x="308946" y="1133982"/>
                    </a:cubicBezTo>
                    <a:moveTo>
                      <a:pt x="289012" y="1244751"/>
                    </a:moveTo>
                    <a:cubicBezTo>
                      <a:pt x="286494" y="1217572"/>
                      <a:pt x="285158" y="1190085"/>
                      <a:pt x="285158" y="1162290"/>
                    </a:cubicBezTo>
                    <a:cubicBezTo>
                      <a:pt x="285158" y="1097863"/>
                      <a:pt x="292146" y="1035235"/>
                      <a:pt x="305247" y="974815"/>
                    </a:cubicBezTo>
                    <a:lnTo>
                      <a:pt x="787575" y="974815"/>
                    </a:lnTo>
                    <a:lnTo>
                      <a:pt x="787575" y="959864"/>
                    </a:lnTo>
                    <a:lnTo>
                      <a:pt x="727515" y="959864"/>
                    </a:lnTo>
                    <a:lnTo>
                      <a:pt x="727515" y="911364"/>
                    </a:lnTo>
                    <a:lnTo>
                      <a:pt x="720014" y="911364"/>
                    </a:lnTo>
                    <a:lnTo>
                      <a:pt x="727515" y="911364"/>
                    </a:lnTo>
                    <a:lnTo>
                      <a:pt x="727515" y="862299"/>
                    </a:lnTo>
                    <a:cubicBezTo>
                      <a:pt x="727515" y="857161"/>
                      <a:pt x="726488" y="852383"/>
                      <a:pt x="724587" y="847811"/>
                    </a:cubicBezTo>
                    <a:lnTo>
                      <a:pt x="707221" y="847811"/>
                    </a:lnTo>
                    <a:cubicBezTo>
                      <a:pt x="710458" y="851715"/>
                      <a:pt x="712462" y="856802"/>
                      <a:pt x="712462" y="862299"/>
                    </a:cubicBezTo>
                    <a:lnTo>
                      <a:pt x="712462" y="959864"/>
                    </a:lnTo>
                    <a:lnTo>
                      <a:pt x="667456" y="959864"/>
                    </a:lnTo>
                    <a:lnTo>
                      <a:pt x="667456" y="911364"/>
                    </a:lnTo>
                    <a:lnTo>
                      <a:pt x="660006" y="911364"/>
                    </a:lnTo>
                    <a:lnTo>
                      <a:pt x="667456" y="911364"/>
                    </a:lnTo>
                    <a:lnTo>
                      <a:pt x="667456" y="862299"/>
                    </a:lnTo>
                    <a:cubicBezTo>
                      <a:pt x="667456" y="856802"/>
                      <a:pt x="669511" y="851715"/>
                      <a:pt x="672799" y="847811"/>
                    </a:cubicBezTo>
                    <a:cubicBezTo>
                      <a:pt x="676960" y="842930"/>
                      <a:pt x="683126" y="839847"/>
                      <a:pt x="690010" y="839847"/>
                    </a:cubicBezTo>
                    <a:cubicBezTo>
                      <a:pt x="696895" y="839847"/>
                      <a:pt x="703060" y="842930"/>
                      <a:pt x="707221" y="847811"/>
                    </a:cubicBezTo>
                    <a:lnTo>
                      <a:pt x="724587" y="847811"/>
                    </a:lnTo>
                    <a:cubicBezTo>
                      <a:pt x="720374" y="837792"/>
                      <a:pt x="712000" y="830086"/>
                      <a:pt x="701621" y="826695"/>
                    </a:cubicBezTo>
                    <a:lnTo>
                      <a:pt x="684975" y="826695"/>
                    </a:lnTo>
                    <a:lnTo>
                      <a:pt x="701621" y="826695"/>
                    </a:lnTo>
                    <a:cubicBezTo>
                      <a:pt x="697974" y="825513"/>
                      <a:pt x="693966" y="824794"/>
                      <a:pt x="690010" y="824794"/>
                    </a:cubicBezTo>
                    <a:cubicBezTo>
                      <a:pt x="685951" y="824794"/>
                      <a:pt x="682047" y="825513"/>
                      <a:pt x="678399" y="826695"/>
                    </a:cubicBezTo>
                    <a:cubicBezTo>
                      <a:pt x="668021" y="830086"/>
                      <a:pt x="659595" y="837792"/>
                      <a:pt x="655382" y="847811"/>
                    </a:cubicBezTo>
                    <a:cubicBezTo>
                      <a:pt x="653532" y="852383"/>
                      <a:pt x="652505" y="857161"/>
                      <a:pt x="652505" y="862299"/>
                    </a:cubicBezTo>
                    <a:lnTo>
                      <a:pt x="652505" y="959864"/>
                    </a:lnTo>
                    <a:lnTo>
                      <a:pt x="570096" y="959864"/>
                    </a:lnTo>
                    <a:lnTo>
                      <a:pt x="570096" y="911364"/>
                    </a:lnTo>
                    <a:lnTo>
                      <a:pt x="562595" y="911364"/>
                    </a:lnTo>
                    <a:lnTo>
                      <a:pt x="570096" y="911364"/>
                    </a:lnTo>
                    <a:lnTo>
                      <a:pt x="570096" y="862299"/>
                    </a:lnTo>
                    <a:cubicBezTo>
                      <a:pt x="570096" y="857161"/>
                      <a:pt x="569017" y="852383"/>
                      <a:pt x="567167" y="847811"/>
                    </a:cubicBezTo>
                    <a:lnTo>
                      <a:pt x="549853" y="847811"/>
                    </a:lnTo>
                    <a:cubicBezTo>
                      <a:pt x="553193" y="851715"/>
                      <a:pt x="555094" y="856802"/>
                      <a:pt x="555094" y="862299"/>
                    </a:cubicBezTo>
                    <a:lnTo>
                      <a:pt x="555094" y="959864"/>
                    </a:lnTo>
                    <a:lnTo>
                      <a:pt x="510087" y="959864"/>
                    </a:lnTo>
                    <a:lnTo>
                      <a:pt x="510087" y="911364"/>
                    </a:lnTo>
                    <a:lnTo>
                      <a:pt x="502586" y="911364"/>
                    </a:lnTo>
                    <a:lnTo>
                      <a:pt x="510087" y="911364"/>
                    </a:lnTo>
                    <a:lnTo>
                      <a:pt x="510087" y="862299"/>
                    </a:lnTo>
                    <a:cubicBezTo>
                      <a:pt x="510087" y="856802"/>
                      <a:pt x="512091" y="851715"/>
                      <a:pt x="515431" y="847811"/>
                    </a:cubicBezTo>
                    <a:cubicBezTo>
                      <a:pt x="519541" y="842930"/>
                      <a:pt x="525706" y="839847"/>
                      <a:pt x="532642" y="839847"/>
                    </a:cubicBezTo>
                    <a:cubicBezTo>
                      <a:pt x="539475" y="839847"/>
                      <a:pt x="545640" y="842930"/>
                      <a:pt x="549853" y="847811"/>
                    </a:cubicBezTo>
                    <a:lnTo>
                      <a:pt x="567167" y="847811"/>
                    </a:lnTo>
                    <a:cubicBezTo>
                      <a:pt x="562954" y="837792"/>
                      <a:pt x="554580" y="830086"/>
                      <a:pt x="544202" y="826695"/>
                    </a:cubicBezTo>
                    <a:lnTo>
                      <a:pt x="527556" y="826695"/>
                    </a:lnTo>
                    <a:lnTo>
                      <a:pt x="544202" y="826695"/>
                    </a:lnTo>
                    <a:cubicBezTo>
                      <a:pt x="540554" y="825513"/>
                      <a:pt x="536649" y="824794"/>
                      <a:pt x="532642" y="824794"/>
                    </a:cubicBezTo>
                    <a:cubicBezTo>
                      <a:pt x="528532" y="824794"/>
                      <a:pt x="524627" y="825513"/>
                      <a:pt x="520979" y="826695"/>
                    </a:cubicBezTo>
                    <a:cubicBezTo>
                      <a:pt x="510601" y="830086"/>
                      <a:pt x="502278" y="837792"/>
                      <a:pt x="498065" y="847811"/>
                    </a:cubicBezTo>
                    <a:cubicBezTo>
                      <a:pt x="496113" y="852383"/>
                      <a:pt x="495137" y="857161"/>
                      <a:pt x="495137" y="862299"/>
                    </a:cubicBezTo>
                    <a:lnTo>
                      <a:pt x="495137" y="959864"/>
                    </a:lnTo>
                    <a:lnTo>
                      <a:pt x="412676" y="959864"/>
                    </a:lnTo>
                    <a:lnTo>
                      <a:pt x="412676" y="911364"/>
                    </a:lnTo>
                    <a:lnTo>
                      <a:pt x="405124" y="911364"/>
                    </a:lnTo>
                    <a:lnTo>
                      <a:pt x="412676" y="911364"/>
                    </a:lnTo>
                    <a:lnTo>
                      <a:pt x="412676" y="862299"/>
                    </a:lnTo>
                    <a:cubicBezTo>
                      <a:pt x="412676" y="857161"/>
                      <a:pt x="411546" y="852383"/>
                      <a:pt x="409748" y="847811"/>
                    </a:cubicBezTo>
                    <a:lnTo>
                      <a:pt x="392331" y="847811"/>
                    </a:lnTo>
                    <a:cubicBezTo>
                      <a:pt x="395619" y="851715"/>
                      <a:pt x="397674" y="856802"/>
                      <a:pt x="397674" y="862299"/>
                    </a:cubicBezTo>
                    <a:lnTo>
                      <a:pt x="397674" y="959864"/>
                    </a:lnTo>
                    <a:lnTo>
                      <a:pt x="352668" y="959864"/>
                    </a:lnTo>
                    <a:lnTo>
                      <a:pt x="352668" y="911364"/>
                    </a:lnTo>
                    <a:lnTo>
                      <a:pt x="345115" y="911364"/>
                    </a:lnTo>
                    <a:lnTo>
                      <a:pt x="352668" y="911364"/>
                    </a:lnTo>
                    <a:lnTo>
                      <a:pt x="352668" y="862299"/>
                    </a:lnTo>
                    <a:cubicBezTo>
                      <a:pt x="352668" y="856802"/>
                      <a:pt x="354620" y="851715"/>
                      <a:pt x="357960" y="847811"/>
                    </a:cubicBezTo>
                    <a:cubicBezTo>
                      <a:pt x="362018" y="842930"/>
                      <a:pt x="368235" y="839847"/>
                      <a:pt x="375120" y="839847"/>
                    </a:cubicBezTo>
                    <a:cubicBezTo>
                      <a:pt x="382056" y="839847"/>
                      <a:pt x="388221" y="842930"/>
                      <a:pt x="392331" y="847811"/>
                    </a:cubicBezTo>
                    <a:lnTo>
                      <a:pt x="409748" y="847811"/>
                    </a:lnTo>
                    <a:cubicBezTo>
                      <a:pt x="405586" y="837792"/>
                      <a:pt x="397109" y="830086"/>
                      <a:pt x="386782" y="826695"/>
                    </a:cubicBezTo>
                    <a:lnTo>
                      <a:pt x="370136" y="826695"/>
                    </a:lnTo>
                    <a:lnTo>
                      <a:pt x="386782" y="826695"/>
                    </a:lnTo>
                    <a:cubicBezTo>
                      <a:pt x="383083" y="825513"/>
                      <a:pt x="379230" y="824794"/>
                      <a:pt x="375120" y="824794"/>
                    </a:cubicBezTo>
                    <a:cubicBezTo>
                      <a:pt x="371112" y="824794"/>
                      <a:pt x="367156" y="825513"/>
                      <a:pt x="363508" y="826695"/>
                    </a:cubicBezTo>
                    <a:cubicBezTo>
                      <a:pt x="357240" y="828699"/>
                      <a:pt x="351743" y="832398"/>
                      <a:pt x="347427" y="837176"/>
                    </a:cubicBezTo>
                    <a:cubicBezTo>
                      <a:pt x="350664" y="829058"/>
                      <a:pt x="354004" y="820941"/>
                      <a:pt x="357549" y="812977"/>
                    </a:cubicBezTo>
                    <a:cubicBezTo>
                      <a:pt x="362995" y="810922"/>
                      <a:pt x="368903" y="809792"/>
                      <a:pt x="375120" y="809792"/>
                    </a:cubicBezTo>
                    <a:cubicBezTo>
                      <a:pt x="390379" y="809792"/>
                      <a:pt x="404045" y="816317"/>
                      <a:pt x="413704" y="826695"/>
                    </a:cubicBezTo>
                    <a:cubicBezTo>
                      <a:pt x="419150" y="832603"/>
                      <a:pt x="423311" y="839847"/>
                      <a:pt x="425572" y="847811"/>
                    </a:cubicBezTo>
                    <a:lnTo>
                      <a:pt x="430813" y="847811"/>
                    </a:lnTo>
                    <a:lnTo>
                      <a:pt x="425572" y="847811"/>
                    </a:lnTo>
                    <a:cubicBezTo>
                      <a:pt x="425983" y="849147"/>
                      <a:pt x="426291" y="850585"/>
                      <a:pt x="426651" y="851921"/>
                    </a:cubicBezTo>
                    <a:lnTo>
                      <a:pt x="441293" y="849095"/>
                    </a:lnTo>
                    <a:cubicBezTo>
                      <a:pt x="441191" y="848684"/>
                      <a:pt x="441191" y="848273"/>
                      <a:pt x="441088" y="847811"/>
                    </a:cubicBezTo>
                    <a:cubicBezTo>
                      <a:pt x="439392" y="840258"/>
                      <a:pt x="436412" y="833066"/>
                      <a:pt x="432405" y="826695"/>
                    </a:cubicBezTo>
                    <a:cubicBezTo>
                      <a:pt x="420486" y="807531"/>
                      <a:pt x="399370" y="794841"/>
                      <a:pt x="375120" y="794841"/>
                    </a:cubicBezTo>
                    <a:cubicBezTo>
                      <a:pt x="371831" y="794841"/>
                      <a:pt x="368543" y="795098"/>
                      <a:pt x="365255" y="795560"/>
                    </a:cubicBezTo>
                    <a:cubicBezTo>
                      <a:pt x="368800" y="787802"/>
                      <a:pt x="372499" y="779993"/>
                      <a:pt x="376353" y="772338"/>
                    </a:cubicBezTo>
                    <a:lnTo>
                      <a:pt x="427627" y="772338"/>
                    </a:lnTo>
                    <a:lnTo>
                      <a:pt x="427627" y="742385"/>
                    </a:lnTo>
                    <a:cubicBezTo>
                      <a:pt x="427627" y="738275"/>
                      <a:pt x="431018" y="734884"/>
                      <a:pt x="435077" y="734884"/>
                    </a:cubicBezTo>
                    <a:cubicBezTo>
                      <a:pt x="439187" y="734884"/>
                      <a:pt x="442629" y="738275"/>
                      <a:pt x="442629" y="742385"/>
                    </a:cubicBezTo>
                    <a:lnTo>
                      <a:pt x="442629" y="772338"/>
                    </a:lnTo>
                    <a:lnTo>
                      <a:pt x="487636" y="772338"/>
                    </a:lnTo>
                    <a:lnTo>
                      <a:pt x="487636" y="742385"/>
                    </a:lnTo>
                    <a:cubicBezTo>
                      <a:pt x="487636" y="738275"/>
                      <a:pt x="490975" y="734884"/>
                      <a:pt x="495137" y="734884"/>
                    </a:cubicBezTo>
                    <a:cubicBezTo>
                      <a:pt x="499298" y="734884"/>
                      <a:pt x="502586" y="738275"/>
                      <a:pt x="502586" y="742385"/>
                    </a:cubicBezTo>
                    <a:lnTo>
                      <a:pt x="502586" y="772338"/>
                    </a:lnTo>
                    <a:lnTo>
                      <a:pt x="547644" y="772338"/>
                    </a:lnTo>
                    <a:lnTo>
                      <a:pt x="547644" y="742385"/>
                    </a:lnTo>
                    <a:cubicBezTo>
                      <a:pt x="547644" y="738275"/>
                      <a:pt x="550983" y="734884"/>
                      <a:pt x="555094" y="734884"/>
                    </a:cubicBezTo>
                    <a:cubicBezTo>
                      <a:pt x="559255" y="734884"/>
                      <a:pt x="562595" y="738275"/>
                      <a:pt x="562595" y="742385"/>
                    </a:cubicBezTo>
                    <a:lnTo>
                      <a:pt x="562595" y="772338"/>
                    </a:lnTo>
                    <a:lnTo>
                      <a:pt x="607550" y="772338"/>
                    </a:lnTo>
                    <a:lnTo>
                      <a:pt x="607550" y="742385"/>
                    </a:lnTo>
                    <a:cubicBezTo>
                      <a:pt x="607550" y="738275"/>
                      <a:pt x="610941" y="734884"/>
                      <a:pt x="615051" y="734884"/>
                    </a:cubicBezTo>
                    <a:cubicBezTo>
                      <a:pt x="619212" y="734884"/>
                      <a:pt x="622603" y="738275"/>
                      <a:pt x="622603" y="742385"/>
                    </a:cubicBezTo>
                    <a:lnTo>
                      <a:pt x="622603" y="772338"/>
                    </a:lnTo>
                    <a:lnTo>
                      <a:pt x="667507" y="772338"/>
                    </a:lnTo>
                    <a:lnTo>
                      <a:pt x="667507" y="742385"/>
                    </a:lnTo>
                    <a:cubicBezTo>
                      <a:pt x="667507" y="738275"/>
                      <a:pt x="670949" y="734884"/>
                      <a:pt x="675059" y="734884"/>
                    </a:cubicBezTo>
                    <a:cubicBezTo>
                      <a:pt x="679221" y="734884"/>
                      <a:pt x="682560" y="738275"/>
                      <a:pt x="682560" y="742385"/>
                    </a:cubicBezTo>
                    <a:lnTo>
                      <a:pt x="682560" y="772338"/>
                    </a:lnTo>
                    <a:lnTo>
                      <a:pt x="727567" y="772338"/>
                    </a:lnTo>
                    <a:lnTo>
                      <a:pt x="727567" y="742385"/>
                    </a:lnTo>
                    <a:cubicBezTo>
                      <a:pt x="727567" y="738275"/>
                      <a:pt x="730906" y="734884"/>
                      <a:pt x="735068" y="734884"/>
                    </a:cubicBezTo>
                    <a:cubicBezTo>
                      <a:pt x="739178" y="734884"/>
                      <a:pt x="742569" y="738275"/>
                      <a:pt x="742569" y="742385"/>
                    </a:cubicBezTo>
                    <a:lnTo>
                      <a:pt x="742569" y="772338"/>
                    </a:lnTo>
                    <a:lnTo>
                      <a:pt x="787575" y="772338"/>
                    </a:lnTo>
                    <a:lnTo>
                      <a:pt x="787575" y="1244751"/>
                    </a:lnTo>
                    <a:lnTo>
                      <a:pt x="727567" y="1244751"/>
                    </a:lnTo>
                    <a:lnTo>
                      <a:pt x="727567" y="1147237"/>
                    </a:lnTo>
                    <a:cubicBezTo>
                      <a:pt x="727567" y="1126532"/>
                      <a:pt x="710767" y="1109783"/>
                      <a:pt x="690113" y="1109783"/>
                    </a:cubicBezTo>
                    <a:cubicBezTo>
                      <a:pt x="669357" y="1109783"/>
                      <a:pt x="652608" y="1126532"/>
                      <a:pt x="652608" y="1147237"/>
                    </a:cubicBezTo>
                    <a:lnTo>
                      <a:pt x="652608" y="1244751"/>
                    </a:lnTo>
                    <a:lnTo>
                      <a:pt x="570096" y="1244751"/>
                    </a:lnTo>
                    <a:lnTo>
                      <a:pt x="570096" y="1147237"/>
                    </a:lnTo>
                    <a:cubicBezTo>
                      <a:pt x="570096" y="1126532"/>
                      <a:pt x="553296" y="1109783"/>
                      <a:pt x="532642" y="1109783"/>
                    </a:cubicBezTo>
                    <a:cubicBezTo>
                      <a:pt x="511937" y="1109783"/>
                      <a:pt x="495137" y="1126532"/>
                      <a:pt x="495137" y="1147237"/>
                    </a:cubicBezTo>
                    <a:lnTo>
                      <a:pt x="495137" y="1244751"/>
                    </a:lnTo>
                    <a:lnTo>
                      <a:pt x="412676" y="1244751"/>
                    </a:lnTo>
                    <a:lnTo>
                      <a:pt x="412676" y="1147237"/>
                    </a:lnTo>
                    <a:cubicBezTo>
                      <a:pt x="412676" y="1126532"/>
                      <a:pt x="395825" y="1109783"/>
                      <a:pt x="375120" y="1109783"/>
                    </a:cubicBezTo>
                    <a:cubicBezTo>
                      <a:pt x="354415" y="1109783"/>
                      <a:pt x="337614" y="1126532"/>
                      <a:pt x="337614" y="1147237"/>
                    </a:cubicBezTo>
                    <a:lnTo>
                      <a:pt x="337614" y="1244751"/>
                    </a:lnTo>
                    <a:lnTo>
                      <a:pt x="289012" y="1244751"/>
                    </a:lnTo>
                    <a:close/>
                    <a:moveTo>
                      <a:pt x="352668" y="1244751"/>
                    </a:moveTo>
                    <a:lnTo>
                      <a:pt x="352668" y="1147237"/>
                    </a:lnTo>
                    <a:cubicBezTo>
                      <a:pt x="352668" y="1134804"/>
                      <a:pt x="362738" y="1124734"/>
                      <a:pt x="375120" y="1124734"/>
                    </a:cubicBezTo>
                    <a:cubicBezTo>
                      <a:pt x="387553" y="1124734"/>
                      <a:pt x="397674" y="1134804"/>
                      <a:pt x="397674" y="1147237"/>
                    </a:cubicBezTo>
                    <a:lnTo>
                      <a:pt x="397674" y="1244751"/>
                    </a:lnTo>
                    <a:lnTo>
                      <a:pt x="352668" y="1244751"/>
                    </a:lnTo>
                    <a:close/>
                    <a:moveTo>
                      <a:pt x="510087" y="1244751"/>
                    </a:moveTo>
                    <a:lnTo>
                      <a:pt x="510087" y="1147237"/>
                    </a:lnTo>
                    <a:cubicBezTo>
                      <a:pt x="510087" y="1134804"/>
                      <a:pt x="520157" y="1124734"/>
                      <a:pt x="532642" y="1124734"/>
                    </a:cubicBezTo>
                    <a:cubicBezTo>
                      <a:pt x="545075" y="1124734"/>
                      <a:pt x="555094" y="1134804"/>
                      <a:pt x="555094" y="1147237"/>
                    </a:cubicBezTo>
                    <a:lnTo>
                      <a:pt x="555094" y="1244751"/>
                    </a:lnTo>
                    <a:lnTo>
                      <a:pt x="510087" y="1244751"/>
                    </a:lnTo>
                    <a:close/>
                    <a:moveTo>
                      <a:pt x="667507" y="1244751"/>
                    </a:moveTo>
                    <a:lnTo>
                      <a:pt x="667507" y="1147237"/>
                    </a:lnTo>
                    <a:cubicBezTo>
                      <a:pt x="667507" y="1134804"/>
                      <a:pt x="677628" y="1124734"/>
                      <a:pt x="690113" y="1124734"/>
                    </a:cubicBezTo>
                    <a:cubicBezTo>
                      <a:pt x="702443" y="1124734"/>
                      <a:pt x="712565" y="1134804"/>
                      <a:pt x="712565" y="1147237"/>
                    </a:cubicBezTo>
                    <a:lnTo>
                      <a:pt x="712565" y="1244751"/>
                    </a:lnTo>
                    <a:lnTo>
                      <a:pt x="667507" y="1244751"/>
                    </a:lnTo>
                    <a:close/>
                    <a:moveTo>
                      <a:pt x="290553" y="1259701"/>
                    </a:moveTo>
                    <a:lnTo>
                      <a:pt x="787575" y="1259701"/>
                    </a:lnTo>
                    <a:lnTo>
                      <a:pt x="787575" y="1529637"/>
                    </a:lnTo>
                    <a:lnTo>
                      <a:pt x="727567" y="1529637"/>
                    </a:lnTo>
                    <a:lnTo>
                      <a:pt x="727567" y="1432174"/>
                    </a:lnTo>
                    <a:cubicBezTo>
                      <a:pt x="727567" y="1411469"/>
                      <a:pt x="710767" y="1394669"/>
                      <a:pt x="690113" y="1394669"/>
                    </a:cubicBezTo>
                    <a:cubicBezTo>
                      <a:pt x="669357" y="1394669"/>
                      <a:pt x="652608" y="1411469"/>
                      <a:pt x="652608" y="1432174"/>
                    </a:cubicBezTo>
                    <a:lnTo>
                      <a:pt x="652608" y="1529637"/>
                    </a:lnTo>
                    <a:lnTo>
                      <a:pt x="570096" y="1529637"/>
                    </a:lnTo>
                    <a:lnTo>
                      <a:pt x="570096" y="1432174"/>
                    </a:lnTo>
                    <a:cubicBezTo>
                      <a:pt x="570096" y="1411469"/>
                      <a:pt x="553296" y="1394669"/>
                      <a:pt x="532642" y="1394669"/>
                    </a:cubicBezTo>
                    <a:cubicBezTo>
                      <a:pt x="511937" y="1394669"/>
                      <a:pt x="495137" y="1411469"/>
                      <a:pt x="495137" y="1432174"/>
                    </a:cubicBezTo>
                    <a:lnTo>
                      <a:pt x="495137" y="1529637"/>
                    </a:lnTo>
                    <a:lnTo>
                      <a:pt x="412676" y="1529637"/>
                    </a:lnTo>
                    <a:lnTo>
                      <a:pt x="412676" y="1432174"/>
                    </a:lnTo>
                    <a:cubicBezTo>
                      <a:pt x="412676" y="1411469"/>
                      <a:pt x="395825" y="1394669"/>
                      <a:pt x="375120" y="1394669"/>
                    </a:cubicBezTo>
                    <a:cubicBezTo>
                      <a:pt x="354415" y="1394669"/>
                      <a:pt x="337614" y="1411469"/>
                      <a:pt x="337614" y="1432174"/>
                    </a:cubicBezTo>
                    <a:lnTo>
                      <a:pt x="337614" y="1461819"/>
                    </a:lnTo>
                    <a:cubicBezTo>
                      <a:pt x="332734" y="1448307"/>
                      <a:pt x="328161" y="1434641"/>
                      <a:pt x="323897" y="1420871"/>
                    </a:cubicBezTo>
                    <a:cubicBezTo>
                      <a:pt x="329086" y="1397238"/>
                      <a:pt x="350048" y="1379770"/>
                      <a:pt x="375120" y="1379770"/>
                    </a:cubicBezTo>
                    <a:cubicBezTo>
                      <a:pt x="400603" y="1379770"/>
                      <a:pt x="421821" y="1397803"/>
                      <a:pt x="426651" y="1421848"/>
                    </a:cubicBezTo>
                    <a:lnTo>
                      <a:pt x="441293" y="1418970"/>
                    </a:lnTo>
                    <a:cubicBezTo>
                      <a:pt x="435180" y="1388041"/>
                      <a:pt x="407898" y="1364768"/>
                      <a:pt x="375120" y="1364768"/>
                    </a:cubicBezTo>
                    <a:cubicBezTo>
                      <a:pt x="350459" y="1364768"/>
                      <a:pt x="328932" y="1377972"/>
                      <a:pt x="317115" y="1397700"/>
                    </a:cubicBezTo>
                    <a:cubicBezTo>
                      <a:pt x="304784" y="1353054"/>
                      <a:pt x="295742" y="1306968"/>
                      <a:pt x="290553" y="1259701"/>
                    </a:cubicBezTo>
                    <a:moveTo>
                      <a:pt x="352668" y="1500249"/>
                    </a:moveTo>
                    <a:lnTo>
                      <a:pt x="352668" y="1432174"/>
                    </a:lnTo>
                    <a:cubicBezTo>
                      <a:pt x="352668" y="1419793"/>
                      <a:pt x="362738" y="1409671"/>
                      <a:pt x="375120" y="1409671"/>
                    </a:cubicBezTo>
                    <a:cubicBezTo>
                      <a:pt x="387553" y="1409671"/>
                      <a:pt x="397674" y="1419793"/>
                      <a:pt x="397674" y="1432174"/>
                    </a:cubicBezTo>
                    <a:lnTo>
                      <a:pt x="397674" y="1529637"/>
                    </a:lnTo>
                    <a:lnTo>
                      <a:pt x="365564" y="1529637"/>
                    </a:lnTo>
                    <a:cubicBezTo>
                      <a:pt x="361094" y="1519978"/>
                      <a:pt x="356778" y="1510165"/>
                      <a:pt x="352668" y="1500249"/>
                    </a:cubicBezTo>
                    <a:moveTo>
                      <a:pt x="510087" y="1529637"/>
                    </a:moveTo>
                    <a:lnTo>
                      <a:pt x="510087" y="1432174"/>
                    </a:lnTo>
                    <a:cubicBezTo>
                      <a:pt x="510087" y="1419793"/>
                      <a:pt x="520157" y="1409671"/>
                      <a:pt x="532642" y="1409671"/>
                    </a:cubicBezTo>
                    <a:cubicBezTo>
                      <a:pt x="545075" y="1409671"/>
                      <a:pt x="555094" y="1419793"/>
                      <a:pt x="555094" y="1432174"/>
                    </a:cubicBezTo>
                    <a:lnTo>
                      <a:pt x="555094" y="1529637"/>
                    </a:lnTo>
                    <a:lnTo>
                      <a:pt x="510087" y="1529637"/>
                    </a:lnTo>
                    <a:close/>
                    <a:moveTo>
                      <a:pt x="667507" y="1529637"/>
                    </a:moveTo>
                    <a:lnTo>
                      <a:pt x="667507" y="1432174"/>
                    </a:lnTo>
                    <a:cubicBezTo>
                      <a:pt x="667507" y="1419793"/>
                      <a:pt x="677628" y="1409671"/>
                      <a:pt x="690113" y="1409671"/>
                    </a:cubicBezTo>
                    <a:cubicBezTo>
                      <a:pt x="702443" y="1409671"/>
                      <a:pt x="712565" y="1419793"/>
                      <a:pt x="712565" y="1432174"/>
                    </a:cubicBezTo>
                    <a:lnTo>
                      <a:pt x="712565" y="1529637"/>
                    </a:lnTo>
                    <a:lnTo>
                      <a:pt x="667507" y="1529637"/>
                    </a:lnTo>
                    <a:close/>
                    <a:moveTo>
                      <a:pt x="372705" y="1544742"/>
                    </a:moveTo>
                    <a:lnTo>
                      <a:pt x="787575" y="1544742"/>
                    </a:lnTo>
                    <a:lnTo>
                      <a:pt x="787575" y="1589697"/>
                    </a:lnTo>
                    <a:lnTo>
                      <a:pt x="396133" y="1589697"/>
                    </a:lnTo>
                    <a:cubicBezTo>
                      <a:pt x="387861" y="1574849"/>
                      <a:pt x="380103" y="1559949"/>
                      <a:pt x="372705" y="1544742"/>
                    </a:cubicBezTo>
                    <a:moveTo>
                      <a:pt x="404764" y="1604596"/>
                    </a:moveTo>
                    <a:lnTo>
                      <a:pt x="750070" y="1604596"/>
                    </a:lnTo>
                    <a:lnTo>
                      <a:pt x="750070" y="1769568"/>
                    </a:lnTo>
                    <a:lnTo>
                      <a:pt x="727567" y="1769568"/>
                    </a:lnTo>
                    <a:lnTo>
                      <a:pt x="727567" y="1672106"/>
                    </a:lnTo>
                    <a:cubicBezTo>
                      <a:pt x="727567" y="1651452"/>
                      <a:pt x="710767" y="1634652"/>
                      <a:pt x="690113" y="1634652"/>
                    </a:cubicBezTo>
                    <a:cubicBezTo>
                      <a:pt x="669357" y="1634652"/>
                      <a:pt x="652608" y="1651452"/>
                      <a:pt x="652608" y="1672106"/>
                    </a:cubicBezTo>
                    <a:lnTo>
                      <a:pt x="652608" y="1769568"/>
                    </a:lnTo>
                    <a:lnTo>
                      <a:pt x="570096" y="1769568"/>
                    </a:lnTo>
                    <a:lnTo>
                      <a:pt x="570096" y="1672106"/>
                    </a:lnTo>
                    <a:cubicBezTo>
                      <a:pt x="570096" y="1651452"/>
                      <a:pt x="553398" y="1634652"/>
                      <a:pt x="532642" y="1634652"/>
                    </a:cubicBezTo>
                    <a:cubicBezTo>
                      <a:pt x="530073" y="1634652"/>
                      <a:pt x="527556" y="1634909"/>
                      <a:pt x="525141" y="1635371"/>
                    </a:cubicBezTo>
                    <a:cubicBezTo>
                      <a:pt x="508032" y="1638916"/>
                      <a:pt x="495137" y="1653970"/>
                      <a:pt x="495137" y="1672106"/>
                    </a:cubicBezTo>
                    <a:lnTo>
                      <a:pt x="495137" y="1731652"/>
                    </a:lnTo>
                    <a:cubicBezTo>
                      <a:pt x="461382" y="1692245"/>
                      <a:pt x="431069" y="1649808"/>
                      <a:pt x="404764" y="1604596"/>
                    </a:cubicBezTo>
                    <a:moveTo>
                      <a:pt x="510087" y="1733296"/>
                    </a:moveTo>
                    <a:lnTo>
                      <a:pt x="510190" y="1733347"/>
                    </a:lnTo>
                    <a:lnTo>
                      <a:pt x="510190" y="1672106"/>
                    </a:lnTo>
                    <a:cubicBezTo>
                      <a:pt x="510190" y="1661316"/>
                      <a:pt x="517897" y="1652171"/>
                      <a:pt x="528121" y="1650065"/>
                    </a:cubicBezTo>
                    <a:cubicBezTo>
                      <a:pt x="529559" y="1649859"/>
                      <a:pt x="531049" y="1649654"/>
                      <a:pt x="532642" y="1649654"/>
                    </a:cubicBezTo>
                    <a:cubicBezTo>
                      <a:pt x="545075" y="1649654"/>
                      <a:pt x="555094" y="1659724"/>
                      <a:pt x="555094" y="1672106"/>
                    </a:cubicBezTo>
                    <a:lnTo>
                      <a:pt x="555094" y="1769568"/>
                    </a:lnTo>
                    <a:lnTo>
                      <a:pt x="529457" y="1769568"/>
                    </a:lnTo>
                    <a:cubicBezTo>
                      <a:pt x="522880" y="1762786"/>
                      <a:pt x="516407" y="1755902"/>
                      <a:pt x="510087" y="1748760"/>
                    </a:cubicBezTo>
                    <a:lnTo>
                      <a:pt x="510087" y="1733296"/>
                    </a:lnTo>
                    <a:close/>
                    <a:moveTo>
                      <a:pt x="667507" y="1769568"/>
                    </a:moveTo>
                    <a:lnTo>
                      <a:pt x="667507" y="1672106"/>
                    </a:lnTo>
                    <a:cubicBezTo>
                      <a:pt x="667507" y="1659724"/>
                      <a:pt x="677628" y="1649654"/>
                      <a:pt x="690113" y="1649654"/>
                    </a:cubicBezTo>
                    <a:cubicBezTo>
                      <a:pt x="702443" y="1649654"/>
                      <a:pt x="712565" y="1659724"/>
                      <a:pt x="712565" y="1672106"/>
                    </a:cubicBezTo>
                    <a:lnTo>
                      <a:pt x="712565" y="1769568"/>
                    </a:lnTo>
                    <a:lnTo>
                      <a:pt x="667507" y="1769568"/>
                    </a:lnTo>
                    <a:close/>
                    <a:moveTo>
                      <a:pt x="544202" y="1784622"/>
                    </a:moveTo>
                    <a:lnTo>
                      <a:pt x="750070" y="1784622"/>
                    </a:lnTo>
                    <a:lnTo>
                      <a:pt x="750070" y="1829577"/>
                    </a:lnTo>
                    <a:lnTo>
                      <a:pt x="593010" y="1829577"/>
                    </a:lnTo>
                    <a:cubicBezTo>
                      <a:pt x="576158" y="1815242"/>
                      <a:pt x="559820" y="1800240"/>
                      <a:pt x="544202" y="1784622"/>
                    </a:cubicBezTo>
                    <a:moveTo>
                      <a:pt x="787575" y="1604596"/>
                    </a:moveTo>
                    <a:lnTo>
                      <a:pt x="787575" y="1874532"/>
                    </a:lnTo>
                    <a:lnTo>
                      <a:pt x="765072" y="1874532"/>
                    </a:lnTo>
                    <a:lnTo>
                      <a:pt x="765072" y="1604596"/>
                    </a:lnTo>
                    <a:lnTo>
                      <a:pt x="787575" y="1604596"/>
                    </a:lnTo>
                    <a:close/>
                    <a:moveTo>
                      <a:pt x="610941" y="1844579"/>
                    </a:moveTo>
                    <a:lnTo>
                      <a:pt x="750070" y="1844579"/>
                    </a:lnTo>
                    <a:lnTo>
                      <a:pt x="750070" y="1889637"/>
                    </a:lnTo>
                    <a:lnTo>
                      <a:pt x="975050" y="1889637"/>
                    </a:lnTo>
                    <a:lnTo>
                      <a:pt x="975050" y="1844579"/>
                    </a:lnTo>
                    <a:lnTo>
                      <a:pt x="1117879" y="1844579"/>
                    </a:lnTo>
                    <a:lnTo>
                      <a:pt x="1117879" y="1919641"/>
                    </a:lnTo>
                    <a:lnTo>
                      <a:pt x="1064961" y="1919641"/>
                    </a:lnTo>
                    <a:lnTo>
                      <a:pt x="1064961" y="1934540"/>
                    </a:lnTo>
                    <a:lnTo>
                      <a:pt x="1252436" y="1934540"/>
                    </a:lnTo>
                    <a:lnTo>
                      <a:pt x="1252436" y="1919641"/>
                    </a:lnTo>
                    <a:lnTo>
                      <a:pt x="1207018" y="1919641"/>
                    </a:lnTo>
                    <a:lnTo>
                      <a:pt x="1207018" y="1844579"/>
                    </a:lnTo>
                    <a:lnTo>
                      <a:pt x="1349898" y="1844579"/>
                    </a:lnTo>
                    <a:lnTo>
                      <a:pt x="1349898" y="1889637"/>
                    </a:lnTo>
                    <a:lnTo>
                      <a:pt x="1574827" y="1889637"/>
                    </a:lnTo>
                    <a:lnTo>
                      <a:pt x="1574827" y="1844579"/>
                    </a:lnTo>
                    <a:lnTo>
                      <a:pt x="1713905" y="1844579"/>
                    </a:lnTo>
                    <a:cubicBezTo>
                      <a:pt x="1563267" y="1966548"/>
                      <a:pt x="1371322" y="2039555"/>
                      <a:pt x="1162474" y="2039555"/>
                    </a:cubicBezTo>
                    <a:cubicBezTo>
                      <a:pt x="953575" y="2039555"/>
                      <a:pt x="761733" y="1966548"/>
                      <a:pt x="610941" y="1844579"/>
                    </a:cubicBezTo>
                    <a:moveTo>
                      <a:pt x="1731939" y="1829577"/>
                    </a:moveTo>
                    <a:lnTo>
                      <a:pt x="1574827" y="1829577"/>
                    </a:lnTo>
                    <a:lnTo>
                      <a:pt x="1574827" y="1784622"/>
                    </a:lnTo>
                    <a:lnTo>
                      <a:pt x="1780695" y="1784622"/>
                    </a:lnTo>
                    <a:cubicBezTo>
                      <a:pt x="1765025" y="1800240"/>
                      <a:pt x="1748790" y="1815242"/>
                      <a:pt x="1731939" y="1829577"/>
                    </a:cubicBezTo>
                    <a:moveTo>
                      <a:pt x="1795543" y="1769568"/>
                    </a:moveTo>
                    <a:lnTo>
                      <a:pt x="1769803" y="1769568"/>
                    </a:lnTo>
                    <a:lnTo>
                      <a:pt x="1769803" y="1672106"/>
                    </a:lnTo>
                    <a:cubicBezTo>
                      <a:pt x="1769803" y="1659724"/>
                      <a:pt x="1779925" y="1649654"/>
                      <a:pt x="1792255" y="1649654"/>
                    </a:cubicBezTo>
                    <a:cubicBezTo>
                      <a:pt x="1793848" y="1649654"/>
                      <a:pt x="1795287" y="1649859"/>
                      <a:pt x="1796828" y="1650065"/>
                    </a:cubicBezTo>
                    <a:cubicBezTo>
                      <a:pt x="1807001" y="1652171"/>
                      <a:pt x="1814707" y="1661316"/>
                      <a:pt x="1814707" y="1672106"/>
                    </a:cubicBezTo>
                    <a:lnTo>
                      <a:pt x="1814707" y="1733347"/>
                    </a:lnTo>
                    <a:lnTo>
                      <a:pt x="1814758" y="1733296"/>
                    </a:lnTo>
                    <a:lnTo>
                      <a:pt x="1814758" y="1748760"/>
                    </a:lnTo>
                    <a:cubicBezTo>
                      <a:pt x="1808439" y="1755902"/>
                      <a:pt x="1802017" y="1762786"/>
                      <a:pt x="1795543" y="1769568"/>
                    </a:cubicBezTo>
                    <a:moveTo>
                      <a:pt x="1634836" y="1649654"/>
                    </a:moveTo>
                    <a:cubicBezTo>
                      <a:pt x="1647218" y="1649654"/>
                      <a:pt x="1657339" y="1659724"/>
                      <a:pt x="1657339" y="1672106"/>
                    </a:cubicBezTo>
                    <a:lnTo>
                      <a:pt x="1657339" y="1769568"/>
                    </a:lnTo>
                    <a:lnTo>
                      <a:pt x="1612384" y="1769568"/>
                    </a:lnTo>
                    <a:lnTo>
                      <a:pt x="1612384" y="1672106"/>
                    </a:lnTo>
                    <a:cubicBezTo>
                      <a:pt x="1612384" y="1659724"/>
                      <a:pt x="1622402" y="1649654"/>
                      <a:pt x="1634836" y="1649654"/>
                    </a:cubicBezTo>
                    <a:moveTo>
                      <a:pt x="1799859" y="1635371"/>
                    </a:moveTo>
                    <a:cubicBezTo>
                      <a:pt x="1797393" y="1634909"/>
                      <a:pt x="1794824" y="1634652"/>
                      <a:pt x="1792255" y="1634652"/>
                    </a:cubicBezTo>
                    <a:cubicBezTo>
                      <a:pt x="1771550" y="1634652"/>
                      <a:pt x="1754801" y="1651452"/>
                      <a:pt x="1754801" y="1672106"/>
                    </a:cubicBezTo>
                    <a:lnTo>
                      <a:pt x="1754801" y="1769568"/>
                    </a:lnTo>
                    <a:lnTo>
                      <a:pt x="1672290" y="1769568"/>
                    </a:lnTo>
                    <a:lnTo>
                      <a:pt x="1672290" y="1672106"/>
                    </a:lnTo>
                    <a:cubicBezTo>
                      <a:pt x="1672290" y="1651452"/>
                      <a:pt x="1655541" y="1634652"/>
                      <a:pt x="1634836" y="1634652"/>
                    </a:cubicBezTo>
                    <a:cubicBezTo>
                      <a:pt x="1614131" y="1634652"/>
                      <a:pt x="1597382" y="1651452"/>
                      <a:pt x="1597382" y="1672106"/>
                    </a:cubicBezTo>
                    <a:lnTo>
                      <a:pt x="1597382" y="1769568"/>
                    </a:lnTo>
                    <a:lnTo>
                      <a:pt x="1574827" y="1769568"/>
                    </a:lnTo>
                    <a:lnTo>
                      <a:pt x="1574827" y="1604596"/>
                    </a:lnTo>
                    <a:lnTo>
                      <a:pt x="1920184" y="1604596"/>
                    </a:lnTo>
                    <a:cubicBezTo>
                      <a:pt x="1893777" y="1649808"/>
                      <a:pt x="1863464" y="1692245"/>
                      <a:pt x="1829812" y="1731652"/>
                    </a:cubicBezTo>
                    <a:lnTo>
                      <a:pt x="1829812" y="1672106"/>
                    </a:lnTo>
                    <a:cubicBezTo>
                      <a:pt x="1829812" y="1653970"/>
                      <a:pt x="1816916" y="1638916"/>
                      <a:pt x="1799859" y="1635371"/>
                    </a:cubicBezTo>
                    <a:moveTo>
                      <a:pt x="1559825" y="1604596"/>
                    </a:moveTo>
                    <a:lnTo>
                      <a:pt x="1559825" y="1874532"/>
                    </a:lnTo>
                    <a:lnTo>
                      <a:pt x="1537373" y="1874532"/>
                    </a:lnTo>
                    <a:lnTo>
                      <a:pt x="1537373" y="1604596"/>
                    </a:lnTo>
                    <a:lnTo>
                      <a:pt x="1559825" y="1604596"/>
                    </a:lnTo>
                    <a:close/>
                    <a:moveTo>
                      <a:pt x="1928764" y="1589697"/>
                    </a:moveTo>
                    <a:lnTo>
                      <a:pt x="1537322" y="1589697"/>
                    </a:lnTo>
                    <a:lnTo>
                      <a:pt x="1537373" y="1544742"/>
                    </a:lnTo>
                    <a:lnTo>
                      <a:pt x="1952244" y="1544742"/>
                    </a:lnTo>
                    <a:cubicBezTo>
                      <a:pt x="1944897" y="1559949"/>
                      <a:pt x="1937036" y="1574849"/>
                      <a:pt x="1928764" y="1589697"/>
                    </a:cubicBezTo>
                    <a:moveTo>
                      <a:pt x="1959282" y="1529637"/>
                    </a:moveTo>
                    <a:lnTo>
                      <a:pt x="1927223" y="1529637"/>
                    </a:lnTo>
                    <a:lnTo>
                      <a:pt x="1927223" y="1432174"/>
                    </a:lnTo>
                    <a:cubicBezTo>
                      <a:pt x="1927223" y="1419793"/>
                      <a:pt x="1937344" y="1409671"/>
                      <a:pt x="1949778" y="1409671"/>
                    </a:cubicBezTo>
                    <a:cubicBezTo>
                      <a:pt x="1962159" y="1409671"/>
                      <a:pt x="1972281" y="1419793"/>
                      <a:pt x="1972281" y="1432174"/>
                    </a:cubicBezTo>
                    <a:lnTo>
                      <a:pt x="1972281" y="1500249"/>
                    </a:lnTo>
                    <a:cubicBezTo>
                      <a:pt x="1968119" y="1510165"/>
                      <a:pt x="1963804" y="1519978"/>
                      <a:pt x="1959282" y="1529637"/>
                    </a:cubicBezTo>
                    <a:moveTo>
                      <a:pt x="1792255" y="1409671"/>
                    </a:moveTo>
                    <a:cubicBezTo>
                      <a:pt x="1804740" y="1409671"/>
                      <a:pt x="1814758" y="1419793"/>
                      <a:pt x="1814758" y="1432174"/>
                    </a:cubicBezTo>
                    <a:lnTo>
                      <a:pt x="1814758" y="1529637"/>
                    </a:lnTo>
                    <a:lnTo>
                      <a:pt x="1769803" y="1529637"/>
                    </a:lnTo>
                    <a:lnTo>
                      <a:pt x="1769803" y="1432174"/>
                    </a:lnTo>
                    <a:cubicBezTo>
                      <a:pt x="1769803" y="1419793"/>
                      <a:pt x="1779925" y="1409671"/>
                      <a:pt x="1792255" y="1409671"/>
                    </a:cubicBezTo>
                    <a:moveTo>
                      <a:pt x="1634836" y="1409671"/>
                    </a:moveTo>
                    <a:cubicBezTo>
                      <a:pt x="1647218" y="1409671"/>
                      <a:pt x="1657339" y="1419793"/>
                      <a:pt x="1657339" y="1432174"/>
                    </a:cubicBezTo>
                    <a:lnTo>
                      <a:pt x="1657339" y="1529637"/>
                    </a:lnTo>
                    <a:lnTo>
                      <a:pt x="1612384" y="1529637"/>
                    </a:lnTo>
                    <a:lnTo>
                      <a:pt x="1612384" y="1432174"/>
                    </a:lnTo>
                    <a:cubicBezTo>
                      <a:pt x="1612384" y="1419793"/>
                      <a:pt x="1622402" y="1409671"/>
                      <a:pt x="1634836" y="1409671"/>
                    </a:cubicBezTo>
                    <a:moveTo>
                      <a:pt x="1949778" y="1394669"/>
                    </a:moveTo>
                    <a:cubicBezTo>
                      <a:pt x="1929021" y="1394669"/>
                      <a:pt x="1912221" y="1411469"/>
                      <a:pt x="1912221" y="1432174"/>
                    </a:cubicBezTo>
                    <a:lnTo>
                      <a:pt x="1912221" y="1529637"/>
                    </a:lnTo>
                    <a:lnTo>
                      <a:pt x="1829812" y="1529637"/>
                    </a:lnTo>
                    <a:lnTo>
                      <a:pt x="1829812" y="1432174"/>
                    </a:lnTo>
                    <a:cubicBezTo>
                      <a:pt x="1829812" y="1411469"/>
                      <a:pt x="1812960" y="1394669"/>
                      <a:pt x="1792255" y="1394669"/>
                    </a:cubicBezTo>
                    <a:cubicBezTo>
                      <a:pt x="1771602" y="1394669"/>
                      <a:pt x="1754801" y="1411469"/>
                      <a:pt x="1754801" y="1432174"/>
                    </a:cubicBezTo>
                    <a:lnTo>
                      <a:pt x="1754801" y="1529637"/>
                    </a:lnTo>
                    <a:lnTo>
                      <a:pt x="1672290" y="1529637"/>
                    </a:lnTo>
                    <a:lnTo>
                      <a:pt x="1672290" y="1432174"/>
                    </a:lnTo>
                    <a:cubicBezTo>
                      <a:pt x="1672290" y="1411469"/>
                      <a:pt x="1655541" y="1394669"/>
                      <a:pt x="1634836" y="1394669"/>
                    </a:cubicBezTo>
                    <a:cubicBezTo>
                      <a:pt x="1614131" y="1394669"/>
                      <a:pt x="1597382" y="1411469"/>
                      <a:pt x="1597382" y="1432174"/>
                    </a:cubicBezTo>
                    <a:lnTo>
                      <a:pt x="1597382" y="1529637"/>
                    </a:lnTo>
                    <a:lnTo>
                      <a:pt x="1537373" y="1529637"/>
                    </a:lnTo>
                    <a:lnTo>
                      <a:pt x="1537373" y="1259701"/>
                    </a:lnTo>
                    <a:lnTo>
                      <a:pt x="2034396" y="1259701"/>
                    </a:lnTo>
                    <a:cubicBezTo>
                      <a:pt x="2029104" y="1306968"/>
                      <a:pt x="2020216" y="1353054"/>
                      <a:pt x="2007731" y="1397700"/>
                    </a:cubicBezTo>
                    <a:cubicBezTo>
                      <a:pt x="1996017" y="1377972"/>
                      <a:pt x="1974387" y="1364768"/>
                      <a:pt x="1949778" y="1364768"/>
                    </a:cubicBezTo>
                    <a:cubicBezTo>
                      <a:pt x="1917050" y="1364768"/>
                      <a:pt x="1889769" y="1388041"/>
                      <a:pt x="1883552" y="1418970"/>
                    </a:cubicBezTo>
                    <a:lnTo>
                      <a:pt x="1898298" y="1421848"/>
                    </a:lnTo>
                    <a:cubicBezTo>
                      <a:pt x="1903127" y="1397803"/>
                      <a:pt x="1924346" y="1379770"/>
                      <a:pt x="1949778" y="1379770"/>
                    </a:cubicBezTo>
                    <a:cubicBezTo>
                      <a:pt x="1974850" y="1379770"/>
                      <a:pt x="1995811" y="1397238"/>
                      <a:pt x="2001001" y="1420871"/>
                    </a:cubicBezTo>
                    <a:cubicBezTo>
                      <a:pt x="1996788" y="1434641"/>
                      <a:pt x="1992164" y="1448307"/>
                      <a:pt x="1987232" y="1461819"/>
                    </a:cubicBezTo>
                    <a:lnTo>
                      <a:pt x="1987232" y="1432174"/>
                    </a:lnTo>
                    <a:cubicBezTo>
                      <a:pt x="1987232" y="1411469"/>
                      <a:pt x="1970483" y="1394669"/>
                      <a:pt x="1949778" y="1394669"/>
                    </a:cubicBezTo>
                    <a:moveTo>
                      <a:pt x="1949778" y="1124734"/>
                    </a:moveTo>
                    <a:cubicBezTo>
                      <a:pt x="1962159" y="1124734"/>
                      <a:pt x="1972281" y="1134804"/>
                      <a:pt x="1972281" y="1147237"/>
                    </a:cubicBezTo>
                    <a:lnTo>
                      <a:pt x="1972281" y="1244751"/>
                    </a:lnTo>
                    <a:lnTo>
                      <a:pt x="1927223" y="1244751"/>
                    </a:lnTo>
                    <a:lnTo>
                      <a:pt x="1927223" y="1147237"/>
                    </a:lnTo>
                    <a:cubicBezTo>
                      <a:pt x="1927223" y="1134804"/>
                      <a:pt x="1937344" y="1124734"/>
                      <a:pt x="1949778" y="1124734"/>
                    </a:cubicBezTo>
                    <a:moveTo>
                      <a:pt x="1792255" y="1124734"/>
                    </a:moveTo>
                    <a:cubicBezTo>
                      <a:pt x="1804740" y="1124734"/>
                      <a:pt x="1814758" y="1134804"/>
                      <a:pt x="1814758" y="1147237"/>
                    </a:cubicBezTo>
                    <a:lnTo>
                      <a:pt x="1814758" y="1244751"/>
                    </a:lnTo>
                    <a:lnTo>
                      <a:pt x="1769803" y="1244751"/>
                    </a:lnTo>
                    <a:lnTo>
                      <a:pt x="1769803" y="1147237"/>
                    </a:lnTo>
                    <a:cubicBezTo>
                      <a:pt x="1769803" y="1134804"/>
                      <a:pt x="1779925" y="1124734"/>
                      <a:pt x="1792255" y="1124734"/>
                    </a:cubicBezTo>
                    <a:moveTo>
                      <a:pt x="1634836" y="1124734"/>
                    </a:moveTo>
                    <a:cubicBezTo>
                      <a:pt x="1647218" y="1124734"/>
                      <a:pt x="1657339" y="1134804"/>
                      <a:pt x="1657339" y="1147237"/>
                    </a:cubicBezTo>
                    <a:lnTo>
                      <a:pt x="1657339" y="1244751"/>
                    </a:lnTo>
                    <a:lnTo>
                      <a:pt x="1612384" y="1244751"/>
                    </a:lnTo>
                    <a:lnTo>
                      <a:pt x="1612384" y="1147237"/>
                    </a:lnTo>
                    <a:cubicBezTo>
                      <a:pt x="1612384" y="1134804"/>
                      <a:pt x="1622402" y="1124734"/>
                      <a:pt x="1634836" y="1124734"/>
                    </a:cubicBezTo>
                    <a:moveTo>
                      <a:pt x="2035886" y="1244751"/>
                    </a:moveTo>
                    <a:lnTo>
                      <a:pt x="1987232" y="1244751"/>
                    </a:lnTo>
                    <a:lnTo>
                      <a:pt x="1987232" y="1147237"/>
                    </a:lnTo>
                    <a:cubicBezTo>
                      <a:pt x="1987232" y="1126532"/>
                      <a:pt x="1970483" y="1109783"/>
                      <a:pt x="1949778" y="1109783"/>
                    </a:cubicBezTo>
                    <a:cubicBezTo>
                      <a:pt x="1929021" y="1109783"/>
                      <a:pt x="1912221" y="1126532"/>
                      <a:pt x="1912221" y="1147237"/>
                    </a:cubicBezTo>
                    <a:lnTo>
                      <a:pt x="1912221" y="1244751"/>
                    </a:lnTo>
                    <a:lnTo>
                      <a:pt x="1829812" y="1244751"/>
                    </a:lnTo>
                    <a:lnTo>
                      <a:pt x="1829812" y="1147237"/>
                    </a:lnTo>
                    <a:cubicBezTo>
                      <a:pt x="1829812" y="1126532"/>
                      <a:pt x="1812960" y="1109783"/>
                      <a:pt x="1792255" y="1109783"/>
                    </a:cubicBezTo>
                    <a:cubicBezTo>
                      <a:pt x="1771602" y="1109783"/>
                      <a:pt x="1754801" y="1126532"/>
                      <a:pt x="1754801" y="1147237"/>
                    </a:cubicBezTo>
                    <a:lnTo>
                      <a:pt x="1754801" y="1244751"/>
                    </a:lnTo>
                    <a:lnTo>
                      <a:pt x="1672290" y="1244751"/>
                    </a:lnTo>
                    <a:lnTo>
                      <a:pt x="1672290" y="1147237"/>
                    </a:lnTo>
                    <a:cubicBezTo>
                      <a:pt x="1672290" y="1126532"/>
                      <a:pt x="1655541" y="1109783"/>
                      <a:pt x="1634836" y="1109783"/>
                    </a:cubicBezTo>
                    <a:cubicBezTo>
                      <a:pt x="1614131" y="1109783"/>
                      <a:pt x="1597382" y="1126532"/>
                      <a:pt x="1597382" y="1147237"/>
                    </a:cubicBezTo>
                    <a:lnTo>
                      <a:pt x="1597382" y="1244751"/>
                    </a:lnTo>
                    <a:lnTo>
                      <a:pt x="1537373" y="1244751"/>
                    </a:lnTo>
                    <a:lnTo>
                      <a:pt x="1537322" y="959762"/>
                    </a:lnTo>
                    <a:lnTo>
                      <a:pt x="1537373" y="959762"/>
                    </a:lnTo>
                    <a:lnTo>
                      <a:pt x="1537373" y="772338"/>
                    </a:lnTo>
                    <a:lnTo>
                      <a:pt x="1582380" y="772338"/>
                    </a:lnTo>
                    <a:lnTo>
                      <a:pt x="1582380" y="742385"/>
                    </a:lnTo>
                    <a:cubicBezTo>
                      <a:pt x="1582380" y="738275"/>
                      <a:pt x="1585719" y="734884"/>
                      <a:pt x="1589881" y="734884"/>
                    </a:cubicBezTo>
                    <a:cubicBezTo>
                      <a:pt x="1593940" y="734884"/>
                      <a:pt x="1597382" y="738275"/>
                      <a:pt x="1597382" y="742385"/>
                    </a:cubicBezTo>
                    <a:lnTo>
                      <a:pt x="1597382" y="772338"/>
                    </a:lnTo>
                    <a:lnTo>
                      <a:pt x="1642337" y="772338"/>
                    </a:lnTo>
                    <a:lnTo>
                      <a:pt x="1642337" y="742385"/>
                    </a:lnTo>
                    <a:cubicBezTo>
                      <a:pt x="1642337" y="738275"/>
                      <a:pt x="1645676" y="734884"/>
                      <a:pt x="1649786" y="734884"/>
                    </a:cubicBezTo>
                    <a:cubicBezTo>
                      <a:pt x="1653999" y="734884"/>
                      <a:pt x="1657339" y="738275"/>
                      <a:pt x="1657339" y="742385"/>
                    </a:cubicBezTo>
                    <a:lnTo>
                      <a:pt x="1657339" y="772338"/>
                    </a:lnTo>
                    <a:lnTo>
                      <a:pt x="1702345" y="772338"/>
                    </a:lnTo>
                    <a:lnTo>
                      <a:pt x="1702345" y="742385"/>
                    </a:lnTo>
                    <a:cubicBezTo>
                      <a:pt x="1702345" y="738275"/>
                      <a:pt x="1705685" y="734884"/>
                      <a:pt x="1709846" y="734884"/>
                    </a:cubicBezTo>
                    <a:cubicBezTo>
                      <a:pt x="1713905" y="734884"/>
                      <a:pt x="1717347" y="738275"/>
                      <a:pt x="1717347" y="742385"/>
                    </a:cubicBezTo>
                    <a:lnTo>
                      <a:pt x="1717347" y="772338"/>
                    </a:lnTo>
                    <a:lnTo>
                      <a:pt x="1762354" y="772338"/>
                    </a:lnTo>
                    <a:lnTo>
                      <a:pt x="1762354" y="742385"/>
                    </a:lnTo>
                    <a:cubicBezTo>
                      <a:pt x="1762354" y="738275"/>
                      <a:pt x="1765642" y="734884"/>
                      <a:pt x="1769803" y="734884"/>
                    </a:cubicBezTo>
                    <a:cubicBezTo>
                      <a:pt x="1773965" y="734884"/>
                      <a:pt x="1777356" y="738275"/>
                      <a:pt x="1777356" y="742385"/>
                    </a:cubicBezTo>
                    <a:lnTo>
                      <a:pt x="1777356" y="772338"/>
                    </a:lnTo>
                    <a:lnTo>
                      <a:pt x="1822311" y="772338"/>
                    </a:lnTo>
                    <a:lnTo>
                      <a:pt x="1822311" y="742385"/>
                    </a:lnTo>
                    <a:cubicBezTo>
                      <a:pt x="1822311" y="738275"/>
                      <a:pt x="1825650" y="734884"/>
                      <a:pt x="1829812" y="734884"/>
                    </a:cubicBezTo>
                    <a:cubicBezTo>
                      <a:pt x="1833871" y="734884"/>
                      <a:pt x="1837262" y="738275"/>
                      <a:pt x="1837262" y="742385"/>
                    </a:cubicBezTo>
                    <a:lnTo>
                      <a:pt x="1837262" y="772338"/>
                    </a:lnTo>
                    <a:lnTo>
                      <a:pt x="1882268" y="772338"/>
                    </a:lnTo>
                    <a:lnTo>
                      <a:pt x="1882268" y="742385"/>
                    </a:lnTo>
                    <a:cubicBezTo>
                      <a:pt x="1882268" y="738275"/>
                      <a:pt x="1885608" y="734884"/>
                      <a:pt x="1889769" y="734884"/>
                    </a:cubicBezTo>
                    <a:cubicBezTo>
                      <a:pt x="1893931" y="734884"/>
                      <a:pt x="1897270" y="738275"/>
                      <a:pt x="1897270" y="742385"/>
                    </a:cubicBezTo>
                    <a:lnTo>
                      <a:pt x="1897270" y="772338"/>
                    </a:lnTo>
                    <a:lnTo>
                      <a:pt x="1948596" y="772338"/>
                    </a:lnTo>
                    <a:cubicBezTo>
                      <a:pt x="1952346" y="779993"/>
                      <a:pt x="1956046" y="787802"/>
                      <a:pt x="1959642" y="795560"/>
                    </a:cubicBezTo>
                    <a:cubicBezTo>
                      <a:pt x="1956405" y="795098"/>
                      <a:pt x="1953117" y="794841"/>
                      <a:pt x="1949778" y="794841"/>
                    </a:cubicBezTo>
                    <a:cubicBezTo>
                      <a:pt x="1925630" y="794841"/>
                      <a:pt x="1904412" y="807531"/>
                      <a:pt x="1892492" y="826695"/>
                    </a:cubicBezTo>
                    <a:cubicBezTo>
                      <a:pt x="1888433" y="833066"/>
                      <a:pt x="1885505" y="840258"/>
                      <a:pt x="1883809" y="847811"/>
                    </a:cubicBezTo>
                    <a:cubicBezTo>
                      <a:pt x="1883809" y="848273"/>
                      <a:pt x="1883604" y="848684"/>
                      <a:pt x="1883552" y="849095"/>
                    </a:cubicBezTo>
                    <a:lnTo>
                      <a:pt x="1898298" y="851921"/>
                    </a:lnTo>
                    <a:cubicBezTo>
                      <a:pt x="1898657" y="850585"/>
                      <a:pt x="1898914" y="849147"/>
                      <a:pt x="1899325" y="847811"/>
                    </a:cubicBezTo>
                    <a:lnTo>
                      <a:pt x="1894136" y="847811"/>
                    </a:lnTo>
                    <a:lnTo>
                      <a:pt x="1899325" y="847811"/>
                    </a:lnTo>
                    <a:cubicBezTo>
                      <a:pt x="1901637" y="839847"/>
                      <a:pt x="1905799" y="832603"/>
                      <a:pt x="1911296" y="826695"/>
                    </a:cubicBezTo>
                    <a:cubicBezTo>
                      <a:pt x="1920801" y="816317"/>
                      <a:pt x="1934519" y="809792"/>
                      <a:pt x="1949778" y="809792"/>
                    </a:cubicBezTo>
                    <a:cubicBezTo>
                      <a:pt x="1955994" y="809792"/>
                      <a:pt x="1961903" y="810922"/>
                      <a:pt x="1967400" y="812977"/>
                    </a:cubicBezTo>
                    <a:cubicBezTo>
                      <a:pt x="1970894" y="820941"/>
                      <a:pt x="1974284" y="829058"/>
                      <a:pt x="1977521" y="837176"/>
                    </a:cubicBezTo>
                    <a:cubicBezTo>
                      <a:pt x="1973206" y="832398"/>
                      <a:pt x="1967605" y="828699"/>
                      <a:pt x="1961389" y="826695"/>
                    </a:cubicBezTo>
                    <a:lnTo>
                      <a:pt x="1961337" y="826695"/>
                    </a:lnTo>
                    <a:cubicBezTo>
                      <a:pt x="1957690" y="825513"/>
                      <a:pt x="1953836" y="824794"/>
                      <a:pt x="1949778" y="824794"/>
                    </a:cubicBezTo>
                    <a:cubicBezTo>
                      <a:pt x="1945719" y="824794"/>
                      <a:pt x="1941814" y="825513"/>
                      <a:pt x="1938166" y="826695"/>
                    </a:cubicBezTo>
                    <a:lnTo>
                      <a:pt x="1954761" y="826695"/>
                    </a:lnTo>
                    <a:lnTo>
                      <a:pt x="1938166" y="826695"/>
                    </a:lnTo>
                    <a:cubicBezTo>
                      <a:pt x="1927737" y="830086"/>
                      <a:pt x="1919362" y="837792"/>
                      <a:pt x="1915201" y="847811"/>
                    </a:cubicBezTo>
                    <a:lnTo>
                      <a:pt x="1932566" y="847811"/>
                    </a:lnTo>
                    <a:cubicBezTo>
                      <a:pt x="1936676" y="842930"/>
                      <a:pt x="1942842" y="839847"/>
                      <a:pt x="1949778" y="839847"/>
                    </a:cubicBezTo>
                    <a:cubicBezTo>
                      <a:pt x="1956662" y="839847"/>
                      <a:pt x="1962827" y="842930"/>
                      <a:pt x="1966938" y="847811"/>
                    </a:cubicBezTo>
                    <a:cubicBezTo>
                      <a:pt x="1970226" y="851715"/>
                      <a:pt x="1972281" y="856802"/>
                      <a:pt x="1972281" y="862299"/>
                    </a:cubicBezTo>
                    <a:lnTo>
                      <a:pt x="1972281" y="911364"/>
                    </a:lnTo>
                    <a:lnTo>
                      <a:pt x="1979730" y="911364"/>
                    </a:lnTo>
                    <a:lnTo>
                      <a:pt x="1972281" y="911364"/>
                    </a:lnTo>
                    <a:lnTo>
                      <a:pt x="1972281" y="959864"/>
                    </a:lnTo>
                    <a:lnTo>
                      <a:pt x="1927223" y="959864"/>
                    </a:lnTo>
                    <a:lnTo>
                      <a:pt x="1927223" y="862299"/>
                    </a:lnTo>
                    <a:cubicBezTo>
                      <a:pt x="1927223" y="856802"/>
                      <a:pt x="1929278" y="851715"/>
                      <a:pt x="1932566" y="847811"/>
                    </a:cubicBezTo>
                    <a:lnTo>
                      <a:pt x="1915201" y="847811"/>
                    </a:lnTo>
                    <a:cubicBezTo>
                      <a:pt x="1913248" y="852383"/>
                      <a:pt x="1912221" y="857161"/>
                      <a:pt x="1912221" y="862299"/>
                    </a:cubicBezTo>
                    <a:lnTo>
                      <a:pt x="1912221" y="911364"/>
                    </a:lnTo>
                    <a:lnTo>
                      <a:pt x="1919773" y="911364"/>
                    </a:lnTo>
                    <a:lnTo>
                      <a:pt x="1912221" y="911364"/>
                    </a:lnTo>
                    <a:lnTo>
                      <a:pt x="1912221" y="959864"/>
                    </a:lnTo>
                    <a:lnTo>
                      <a:pt x="1829812" y="959864"/>
                    </a:lnTo>
                    <a:lnTo>
                      <a:pt x="1829812" y="862299"/>
                    </a:lnTo>
                    <a:cubicBezTo>
                      <a:pt x="1829812" y="857161"/>
                      <a:pt x="1828733" y="852383"/>
                      <a:pt x="1826883" y="847811"/>
                    </a:cubicBezTo>
                    <a:cubicBezTo>
                      <a:pt x="1822671" y="837792"/>
                      <a:pt x="1814296" y="830086"/>
                      <a:pt x="1803918" y="826695"/>
                    </a:cubicBezTo>
                    <a:cubicBezTo>
                      <a:pt x="1800219" y="825513"/>
                      <a:pt x="1796365" y="824794"/>
                      <a:pt x="1792255" y="824794"/>
                    </a:cubicBezTo>
                    <a:cubicBezTo>
                      <a:pt x="1788248" y="824794"/>
                      <a:pt x="1784292" y="825513"/>
                      <a:pt x="1780644" y="826695"/>
                    </a:cubicBezTo>
                    <a:lnTo>
                      <a:pt x="1797290" y="826695"/>
                    </a:lnTo>
                    <a:lnTo>
                      <a:pt x="1780644" y="826695"/>
                    </a:lnTo>
                    <a:cubicBezTo>
                      <a:pt x="1770266" y="830086"/>
                      <a:pt x="1761943" y="837792"/>
                      <a:pt x="1757730" y="847811"/>
                    </a:cubicBezTo>
                    <a:lnTo>
                      <a:pt x="1775095" y="847811"/>
                    </a:lnTo>
                    <a:cubicBezTo>
                      <a:pt x="1779257" y="842930"/>
                      <a:pt x="1785371" y="839847"/>
                      <a:pt x="1792255" y="839847"/>
                    </a:cubicBezTo>
                    <a:cubicBezTo>
                      <a:pt x="1799191" y="839847"/>
                      <a:pt x="1805356" y="842930"/>
                      <a:pt x="1809467" y="847811"/>
                    </a:cubicBezTo>
                    <a:cubicBezTo>
                      <a:pt x="1812858" y="851715"/>
                      <a:pt x="1814758" y="856802"/>
                      <a:pt x="1814758" y="862299"/>
                    </a:cubicBezTo>
                    <a:lnTo>
                      <a:pt x="1814758" y="911364"/>
                    </a:lnTo>
                    <a:lnTo>
                      <a:pt x="1822311" y="911364"/>
                    </a:lnTo>
                    <a:lnTo>
                      <a:pt x="1814758" y="911364"/>
                    </a:lnTo>
                    <a:lnTo>
                      <a:pt x="1814758" y="959864"/>
                    </a:lnTo>
                    <a:lnTo>
                      <a:pt x="1769803" y="959864"/>
                    </a:lnTo>
                    <a:lnTo>
                      <a:pt x="1769803" y="862299"/>
                    </a:lnTo>
                    <a:cubicBezTo>
                      <a:pt x="1769803" y="856802"/>
                      <a:pt x="1771756" y="851715"/>
                      <a:pt x="1775095" y="847811"/>
                    </a:cubicBezTo>
                    <a:lnTo>
                      <a:pt x="1757730" y="847811"/>
                    </a:lnTo>
                    <a:cubicBezTo>
                      <a:pt x="1755829" y="852383"/>
                      <a:pt x="1754801" y="857161"/>
                      <a:pt x="1754801" y="862299"/>
                    </a:cubicBezTo>
                    <a:lnTo>
                      <a:pt x="1754801" y="911364"/>
                    </a:lnTo>
                    <a:lnTo>
                      <a:pt x="1762354" y="911364"/>
                    </a:lnTo>
                    <a:lnTo>
                      <a:pt x="1754801" y="911364"/>
                    </a:lnTo>
                    <a:lnTo>
                      <a:pt x="1754801" y="959864"/>
                    </a:lnTo>
                    <a:lnTo>
                      <a:pt x="1672392" y="959864"/>
                    </a:lnTo>
                    <a:lnTo>
                      <a:pt x="1672392" y="862299"/>
                    </a:lnTo>
                    <a:cubicBezTo>
                      <a:pt x="1672392" y="857161"/>
                      <a:pt x="1671313" y="852383"/>
                      <a:pt x="1669464" y="847811"/>
                    </a:cubicBezTo>
                    <a:cubicBezTo>
                      <a:pt x="1665251" y="837792"/>
                      <a:pt x="1656928" y="830086"/>
                      <a:pt x="1646498" y="826695"/>
                    </a:cubicBezTo>
                    <a:cubicBezTo>
                      <a:pt x="1642851" y="825513"/>
                      <a:pt x="1638946" y="824794"/>
                      <a:pt x="1634887" y="824794"/>
                    </a:cubicBezTo>
                    <a:cubicBezTo>
                      <a:pt x="1630880" y="824794"/>
                      <a:pt x="1626924" y="825513"/>
                      <a:pt x="1623327" y="826695"/>
                    </a:cubicBezTo>
                    <a:lnTo>
                      <a:pt x="1639871" y="826695"/>
                    </a:lnTo>
                    <a:lnTo>
                      <a:pt x="1623327" y="826695"/>
                    </a:lnTo>
                    <a:cubicBezTo>
                      <a:pt x="1612898" y="830086"/>
                      <a:pt x="1604523" y="837792"/>
                      <a:pt x="1600310" y="847811"/>
                    </a:cubicBezTo>
                    <a:lnTo>
                      <a:pt x="1617727" y="847811"/>
                    </a:lnTo>
                    <a:cubicBezTo>
                      <a:pt x="1621837" y="842930"/>
                      <a:pt x="1628003" y="839847"/>
                      <a:pt x="1634887" y="839847"/>
                    </a:cubicBezTo>
                    <a:cubicBezTo>
                      <a:pt x="1641823" y="839847"/>
                      <a:pt x="1647988" y="842930"/>
                      <a:pt x="1652150" y="847811"/>
                    </a:cubicBezTo>
                    <a:cubicBezTo>
                      <a:pt x="1655438" y="851715"/>
                      <a:pt x="1657339" y="856802"/>
                      <a:pt x="1657339" y="862299"/>
                    </a:cubicBezTo>
                    <a:lnTo>
                      <a:pt x="1657339" y="911364"/>
                    </a:lnTo>
                    <a:lnTo>
                      <a:pt x="1664891" y="911364"/>
                    </a:lnTo>
                    <a:lnTo>
                      <a:pt x="1657339" y="911364"/>
                    </a:lnTo>
                    <a:lnTo>
                      <a:pt x="1657339" y="959864"/>
                    </a:lnTo>
                    <a:lnTo>
                      <a:pt x="1612435" y="959864"/>
                    </a:lnTo>
                    <a:lnTo>
                      <a:pt x="1612435" y="862299"/>
                    </a:lnTo>
                    <a:cubicBezTo>
                      <a:pt x="1612435" y="856802"/>
                      <a:pt x="1614388" y="851715"/>
                      <a:pt x="1617727" y="847811"/>
                    </a:cubicBezTo>
                    <a:lnTo>
                      <a:pt x="1600310" y="847811"/>
                    </a:lnTo>
                    <a:cubicBezTo>
                      <a:pt x="1598512" y="852383"/>
                      <a:pt x="1597433" y="857161"/>
                      <a:pt x="1597433" y="862299"/>
                    </a:cubicBezTo>
                    <a:lnTo>
                      <a:pt x="1597433" y="911364"/>
                    </a:lnTo>
                    <a:lnTo>
                      <a:pt x="1604883" y="911364"/>
                    </a:lnTo>
                    <a:lnTo>
                      <a:pt x="1597433" y="911364"/>
                    </a:lnTo>
                    <a:lnTo>
                      <a:pt x="1597433" y="959864"/>
                    </a:lnTo>
                    <a:lnTo>
                      <a:pt x="1537373" y="959864"/>
                    </a:lnTo>
                    <a:lnTo>
                      <a:pt x="1537373" y="974815"/>
                    </a:lnTo>
                    <a:lnTo>
                      <a:pt x="2019702" y="974815"/>
                    </a:lnTo>
                    <a:cubicBezTo>
                      <a:pt x="2032803" y="1035235"/>
                      <a:pt x="2039790" y="1097863"/>
                      <a:pt x="2039790" y="1162290"/>
                    </a:cubicBezTo>
                    <a:cubicBezTo>
                      <a:pt x="2039790" y="1190085"/>
                      <a:pt x="2038455" y="1217572"/>
                      <a:pt x="2035886" y="1244751"/>
                    </a:cubicBezTo>
                    <a:moveTo>
                      <a:pt x="2016260" y="959864"/>
                    </a:moveTo>
                    <a:lnTo>
                      <a:pt x="1987232" y="959864"/>
                    </a:lnTo>
                    <a:lnTo>
                      <a:pt x="1987232" y="862659"/>
                    </a:lnTo>
                    <a:cubicBezTo>
                      <a:pt x="1998689" y="894307"/>
                      <a:pt x="2008399" y="926675"/>
                      <a:pt x="2016260" y="959864"/>
                    </a:cubicBezTo>
                    <a:moveTo>
                      <a:pt x="1940889" y="757336"/>
                    </a:moveTo>
                    <a:lnTo>
                      <a:pt x="1912221" y="757336"/>
                    </a:lnTo>
                    <a:lnTo>
                      <a:pt x="1912221" y="742385"/>
                    </a:lnTo>
                    <a:cubicBezTo>
                      <a:pt x="1912221" y="729952"/>
                      <a:pt x="1902202" y="719882"/>
                      <a:pt x="1889769" y="719882"/>
                    </a:cubicBezTo>
                    <a:cubicBezTo>
                      <a:pt x="1877336" y="719882"/>
                      <a:pt x="1867317" y="729952"/>
                      <a:pt x="1867317" y="742385"/>
                    </a:cubicBezTo>
                    <a:lnTo>
                      <a:pt x="1867317" y="757336"/>
                    </a:lnTo>
                    <a:lnTo>
                      <a:pt x="1852264" y="757336"/>
                    </a:lnTo>
                    <a:lnTo>
                      <a:pt x="1852264" y="742385"/>
                    </a:lnTo>
                    <a:cubicBezTo>
                      <a:pt x="1852264" y="729952"/>
                      <a:pt x="1842194" y="719882"/>
                      <a:pt x="1829812" y="719882"/>
                    </a:cubicBezTo>
                    <a:cubicBezTo>
                      <a:pt x="1817327" y="719882"/>
                      <a:pt x="1807360" y="729952"/>
                      <a:pt x="1807360" y="742385"/>
                    </a:cubicBezTo>
                    <a:lnTo>
                      <a:pt x="1807360" y="757336"/>
                    </a:lnTo>
                    <a:lnTo>
                      <a:pt x="1792255" y="757336"/>
                    </a:lnTo>
                    <a:lnTo>
                      <a:pt x="1792255" y="742385"/>
                    </a:lnTo>
                    <a:cubicBezTo>
                      <a:pt x="1792255" y="729952"/>
                      <a:pt x="1782237" y="719882"/>
                      <a:pt x="1769803" y="719882"/>
                    </a:cubicBezTo>
                    <a:cubicBezTo>
                      <a:pt x="1757473" y="719882"/>
                      <a:pt x="1747300" y="729952"/>
                      <a:pt x="1747300" y="742385"/>
                    </a:cubicBezTo>
                    <a:lnTo>
                      <a:pt x="1747300" y="757336"/>
                    </a:lnTo>
                    <a:lnTo>
                      <a:pt x="1732298" y="757336"/>
                    </a:lnTo>
                    <a:lnTo>
                      <a:pt x="1732298" y="742385"/>
                    </a:lnTo>
                    <a:cubicBezTo>
                      <a:pt x="1732298" y="729952"/>
                      <a:pt x="1722280" y="719882"/>
                      <a:pt x="1709846" y="719882"/>
                    </a:cubicBezTo>
                    <a:cubicBezTo>
                      <a:pt x="1697362" y="719882"/>
                      <a:pt x="1687292" y="729952"/>
                      <a:pt x="1687292" y="742385"/>
                    </a:cubicBezTo>
                    <a:lnTo>
                      <a:pt x="1687292" y="757336"/>
                    </a:lnTo>
                    <a:lnTo>
                      <a:pt x="1672290" y="757336"/>
                    </a:lnTo>
                    <a:lnTo>
                      <a:pt x="1672290" y="742385"/>
                    </a:lnTo>
                    <a:cubicBezTo>
                      <a:pt x="1672290" y="729952"/>
                      <a:pt x="1662322" y="719882"/>
                      <a:pt x="1649786" y="719882"/>
                    </a:cubicBezTo>
                    <a:cubicBezTo>
                      <a:pt x="1637405" y="719882"/>
                      <a:pt x="1627335" y="729952"/>
                      <a:pt x="1627335" y="742385"/>
                    </a:cubicBezTo>
                    <a:lnTo>
                      <a:pt x="1627335" y="757336"/>
                    </a:lnTo>
                    <a:lnTo>
                      <a:pt x="1612384" y="757336"/>
                    </a:lnTo>
                    <a:lnTo>
                      <a:pt x="1612384" y="742385"/>
                    </a:lnTo>
                    <a:cubicBezTo>
                      <a:pt x="1612384" y="729952"/>
                      <a:pt x="1602263" y="719882"/>
                      <a:pt x="1589881" y="719882"/>
                    </a:cubicBezTo>
                    <a:cubicBezTo>
                      <a:pt x="1577396" y="719882"/>
                      <a:pt x="1567326" y="729952"/>
                      <a:pt x="1567326" y="742385"/>
                    </a:cubicBezTo>
                    <a:lnTo>
                      <a:pt x="1567326" y="757336"/>
                    </a:lnTo>
                    <a:lnTo>
                      <a:pt x="1552375" y="757336"/>
                    </a:lnTo>
                    <a:lnTo>
                      <a:pt x="1552375" y="704931"/>
                    </a:lnTo>
                    <a:lnTo>
                      <a:pt x="1911193" y="704931"/>
                    </a:lnTo>
                    <a:cubicBezTo>
                      <a:pt x="1921674" y="721988"/>
                      <a:pt x="1931539" y="739405"/>
                      <a:pt x="1940889" y="757336"/>
                    </a:cubicBezTo>
                    <a:moveTo>
                      <a:pt x="1901791" y="689826"/>
                    </a:moveTo>
                    <a:lnTo>
                      <a:pt x="1552375" y="689826"/>
                    </a:lnTo>
                    <a:lnTo>
                      <a:pt x="1552375" y="667426"/>
                    </a:lnTo>
                    <a:lnTo>
                      <a:pt x="1886943" y="667426"/>
                    </a:lnTo>
                    <a:cubicBezTo>
                      <a:pt x="1891927" y="674824"/>
                      <a:pt x="1896962" y="682274"/>
                      <a:pt x="1901791" y="689826"/>
                    </a:cubicBezTo>
                    <a:moveTo>
                      <a:pt x="1876462" y="652321"/>
                    </a:moveTo>
                    <a:lnTo>
                      <a:pt x="1567326" y="652321"/>
                    </a:lnTo>
                    <a:lnTo>
                      <a:pt x="1567326" y="614867"/>
                    </a:lnTo>
                    <a:lnTo>
                      <a:pt x="1468117" y="614867"/>
                    </a:lnTo>
                    <a:lnTo>
                      <a:pt x="1162474" y="347295"/>
                    </a:lnTo>
                    <a:lnTo>
                      <a:pt x="856832" y="614867"/>
                    </a:lnTo>
                    <a:lnTo>
                      <a:pt x="757520" y="614867"/>
                    </a:lnTo>
                    <a:lnTo>
                      <a:pt x="757520" y="652321"/>
                    </a:lnTo>
                    <a:lnTo>
                      <a:pt x="448537" y="652321"/>
                    </a:lnTo>
                    <a:cubicBezTo>
                      <a:pt x="607601" y="429961"/>
                      <a:pt x="868083" y="284974"/>
                      <a:pt x="1162474" y="284974"/>
                    </a:cubicBezTo>
                    <a:cubicBezTo>
                      <a:pt x="1456814" y="284974"/>
                      <a:pt x="1717296" y="429961"/>
                      <a:pt x="1876462" y="652321"/>
                    </a:cubicBezTo>
                    <a:moveTo>
                      <a:pt x="438057" y="667426"/>
                    </a:moveTo>
                    <a:lnTo>
                      <a:pt x="772522" y="667426"/>
                    </a:lnTo>
                    <a:lnTo>
                      <a:pt x="772522" y="689826"/>
                    </a:lnTo>
                    <a:lnTo>
                      <a:pt x="423106" y="689826"/>
                    </a:lnTo>
                    <a:cubicBezTo>
                      <a:pt x="427935" y="682274"/>
                      <a:pt x="432919" y="674824"/>
                      <a:pt x="438057" y="667426"/>
                    </a:cubicBezTo>
                    <a:moveTo>
                      <a:pt x="772522" y="652321"/>
                    </a:moveTo>
                    <a:lnTo>
                      <a:pt x="772522" y="629869"/>
                    </a:lnTo>
                    <a:lnTo>
                      <a:pt x="862535" y="629869"/>
                    </a:lnTo>
                    <a:lnTo>
                      <a:pt x="1162474" y="367229"/>
                    </a:lnTo>
                    <a:lnTo>
                      <a:pt x="1462363" y="629869"/>
                    </a:lnTo>
                    <a:lnTo>
                      <a:pt x="1552375" y="629869"/>
                    </a:lnTo>
                    <a:lnTo>
                      <a:pt x="1552375" y="652321"/>
                    </a:lnTo>
                    <a:lnTo>
                      <a:pt x="1453012" y="652321"/>
                    </a:lnTo>
                    <a:lnTo>
                      <a:pt x="1162474" y="398004"/>
                    </a:lnTo>
                    <a:lnTo>
                      <a:pt x="871937" y="652321"/>
                    </a:lnTo>
                    <a:lnTo>
                      <a:pt x="772522" y="652321"/>
                    </a:lnTo>
                    <a:close/>
                    <a:moveTo>
                      <a:pt x="787575" y="667426"/>
                    </a:moveTo>
                    <a:lnTo>
                      <a:pt x="840083" y="667426"/>
                    </a:lnTo>
                    <a:lnTo>
                      <a:pt x="840083" y="757387"/>
                    </a:lnTo>
                    <a:lnTo>
                      <a:pt x="787575" y="757387"/>
                    </a:lnTo>
                    <a:lnTo>
                      <a:pt x="787575" y="667426"/>
                    </a:lnTo>
                    <a:close/>
                    <a:moveTo>
                      <a:pt x="802526" y="1664605"/>
                    </a:moveTo>
                    <a:lnTo>
                      <a:pt x="802526" y="772338"/>
                    </a:lnTo>
                    <a:lnTo>
                      <a:pt x="825029" y="772338"/>
                    </a:lnTo>
                    <a:lnTo>
                      <a:pt x="825029" y="1664605"/>
                    </a:lnTo>
                    <a:lnTo>
                      <a:pt x="802526" y="1664605"/>
                    </a:lnTo>
                    <a:close/>
                    <a:moveTo>
                      <a:pt x="802526" y="1675856"/>
                    </a:moveTo>
                    <a:lnTo>
                      <a:pt x="922543" y="1675856"/>
                    </a:lnTo>
                    <a:lnTo>
                      <a:pt x="922543" y="1694660"/>
                    </a:lnTo>
                    <a:lnTo>
                      <a:pt x="802526" y="1694660"/>
                    </a:lnTo>
                    <a:lnTo>
                      <a:pt x="802526" y="1675856"/>
                    </a:lnTo>
                    <a:close/>
                    <a:moveTo>
                      <a:pt x="802526" y="1705912"/>
                    </a:moveTo>
                    <a:lnTo>
                      <a:pt x="922543" y="1705912"/>
                    </a:lnTo>
                    <a:lnTo>
                      <a:pt x="922543" y="1724664"/>
                    </a:lnTo>
                    <a:lnTo>
                      <a:pt x="802526" y="1724664"/>
                    </a:lnTo>
                    <a:lnTo>
                      <a:pt x="802526" y="1705912"/>
                    </a:lnTo>
                    <a:close/>
                    <a:moveTo>
                      <a:pt x="802526" y="1735865"/>
                    </a:moveTo>
                    <a:lnTo>
                      <a:pt x="922543" y="1735865"/>
                    </a:lnTo>
                    <a:lnTo>
                      <a:pt x="922543" y="1754566"/>
                    </a:lnTo>
                    <a:lnTo>
                      <a:pt x="802526" y="1754566"/>
                    </a:lnTo>
                    <a:lnTo>
                      <a:pt x="802526" y="1735865"/>
                    </a:lnTo>
                    <a:close/>
                    <a:moveTo>
                      <a:pt x="802526" y="1765818"/>
                    </a:moveTo>
                    <a:lnTo>
                      <a:pt x="922543" y="1765818"/>
                    </a:lnTo>
                    <a:lnTo>
                      <a:pt x="922543" y="1784570"/>
                    </a:lnTo>
                    <a:lnTo>
                      <a:pt x="802526" y="1784570"/>
                    </a:lnTo>
                    <a:lnTo>
                      <a:pt x="802526" y="1765818"/>
                    </a:lnTo>
                    <a:close/>
                    <a:moveTo>
                      <a:pt x="802526" y="1795822"/>
                    </a:moveTo>
                    <a:lnTo>
                      <a:pt x="922543" y="1795822"/>
                    </a:lnTo>
                    <a:lnTo>
                      <a:pt x="922543" y="1814626"/>
                    </a:lnTo>
                    <a:lnTo>
                      <a:pt x="802526" y="1814626"/>
                    </a:lnTo>
                    <a:lnTo>
                      <a:pt x="802526" y="1795822"/>
                    </a:lnTo>
                    <a:close/>
                    <a:moveTo>
                      <a:pt x="802526" y="1825877"/>
                    </a:moveTo>
                    <a:lnTo>
                      <a:pt x="922543" y="1825877"/>
                    </a:lnTo>
                    <a:lnTo>
                      <a:pt x="922543" y="1844630"/>
                    </a:lnTo>
                    <a:lnTo>
                      <a:pt x="802526" y="1844630"/>
                    </a:lnTo>
                    <a:lnTo>
                      <a:pt x="802526" y="1825877"/>
                    </a:lnTo>
                    <a:close/>
                    <a:moveTo>
                      <a:pt x="922492" y="1874532"/>
                    </a:moveTo>
                    <a:lnTo>
                      <a:pt x="802475" y="1874532"/>
                    </a:lnTo>
                    <a:lnTo>
                      <a:pt x="802475" y="1855882"/>
                    </a:lnTo>
                    <a:lnTo>
                      <a:pt x="922492" y="1855882"/>
                    </a:lnTo>
                    <a:lnTo>
                      <a:pt x="922492" y="1874532"/>
                    </a:lnTo>
                    <a:close/>
                    <a:moveTo>
                      <a:pt x="975050" y="1626688"/>
                    </a:moveTo>
                    <a:lnTo>
                      <a:pt x="975050" y="1606651"/>
                    </a:lnTo>
                    <a:lnTo>
                      <a:pt x="1027507" y="1562313"/>
                    </a:lnTo>
                    <a:lnTo>
                      <a:pt x="1027507" y="1582298"/>
                    </a:lnTo>
                    <a:lnTo>
                      <a:pt x="975050" y="1626688"/>
                    </a:lnTo>
                    <a:close/>
                    <a:moveTo>
                      <a:pt x="975050" y="1769568"/>
                    </a:moveTo>
                    <a:lnTo>
                      <a:pt x="975050" y="1644259"/>
                    </a:lnTo>
                    <a:lnTo>
                      <a:pt x="1027507" y="1599921"/>
                    </a:lnTo>
                    <a:lnTo>
                      <a:pt x="1027507" y="1769568"/>
                    </a:lnTo>
                    <a:lnTo>
                      <a:pt x="975050" y="1769568"/>
                    </a:lnTo>
                    <a:close/>
                    <a:moveTo>
                      <a:pt x="1027507" y="1829577"/>
                    </a:moveTo>
                    <a:lnTo>
                      <a:pt x="974999" y="1829577"/>
                    </a:lnTo>
                    <a:lnTo>
                      <a:pt x="974999" y="1784570"/>
                    </a:lnTo>
                    <a:lnTo>
                      <a:pt x="1027507" y="1784570"/>
                    </a:lnTo>
                    <a:lnTo>
                      <a:pt x="1027507" y="1829577"/>
                    </a:lnTo>
                    <a:close/>
                    <a:moveTo>
                      <a:pt x="944995" y="1529637"/>
                    </a:moveTo>
                    <a:lnTo>
                      <a:pt x="899988" y="1529637"/>
                    </a:lnTo>
                    <a:lnTo>
                      <a:pt x="899988" y="1417172"/>
                    </a:lnTo>
                    <a:cubicBezTo>
                      <a:pt x="899988" y="1404688"/>
                      <a:pt x="910110" y="1394669"/>
                      <a:pt x="922492" y="1394669"/>
                    </a:cubicBezTo>
                    <a:cubicBezTo>
                      <a:pt x="934925" y="1394669"/>
                      <a:pt x="944995" y="1404688"/>
                      <a:pt x="944995" y="1417172"/>
                    </a:cubicBezTo>
                    <a:lnTo>
                      <a:pt x="944995" y="1529637"/>
                    </a:lnTo>
                    <a:close/>
                    <a:moveTo>
                      <a:pt x="982500" y="1394669"/>
                    </a:moveTo>
                    <a:cubicBezTo>
                      <a:pt x="994882" y="1394669"/>
                      <a:pt x="1004952" y="1404688"/>
                      <a:pt x="1004952" y="1417172"/>
                    </a:cubicBezTo>
                    <a:lnTo>
                      <a:pt x="1004952" y="1529637"/>
                    </a:lnTo>
                    <a:lnTo>
                      <a:pt x="959997" y="1529637"/>
                    </a:lnTo>
                    <a:lnTo>
                      <a:pt x="959997" y="1417172"/>
                    </a:lnTo>
                    <a:cubicBezTo>
                      <a:pt x="959997" y="1404688"/>
                      <a:pt x="970016" y="1394669"/>
                      <a:pt x="982500" y="1394669"/>
                    </a:cubicBezTo>
                    <a:moveTo>
                      <a:pt x="952547" y="1394669"/>
                    </a:moveTo>
                    <a:cubicBezTo>
                      <a:pt x="945611" y="1385627"/>
                      <a:pt x="934771" y="1379770"/>
                      <a:pt x="922492" y="1379770"/>
                    </a:cubicBezTo>
                    <a:cubicBezTo>
                      <a:pt x="919923" y="1379770"/>
                      <a:pt x="917457" y="1379975"/>
                      <a:pt x="915042" y="1380438"/>
                    </a:cubicBezTo>
                    <a:cubicBezTo>
                      <a:pt x="924547" y="1370779"/>
                      <a:pt x="937802" y="1364768"/>
                      <a:pt x="952547" y="1364768"/>
                    </a:cubicBezTo>
                    <a:cubicBezTo>
                      <a:pt x="967138" y="1364768"/>
                      <a:pt x="980394" y="1370779"/>
                      <a:pt x="989950" y="1380438"/>
                    </a:cubicBezTo>
                    <a:cubicBezTo>
                      <a:pt x="987586" y="1379975"/>
                      <a:pt x="985069" y="1379770"/>
                      <a:pt x="982500" y="1379770"/>
                    </a:cubicBezTo>
                    <a:cubicBezTo>
                      <a:pt x="970221" y="1379770"/>
                      <a:pt x="959329" y="1385627"/>
                      <a:pt x="952547" y="1394669"/>
                    </a:cubicBezTo>
                    <a:moveTo>
                      <a:pt x="1297391" y="1582298"/>
                    </a:moveTo>
                    <a:lnTo>
                      <a:pt x="1297391" y="1562313"/>
                    </a:lnTo>
                    <a:lnTo>
                      <a:pt x="1349898" y="1606651"/>
                    </a:lnTo>
                    <a:lnTo>
                      <a:pt x="1349898" y="1626688"/>
                    </a:lnTo>
                    <a:lnTo>
                      <a:pt x="1297391" y="1582298"/>
                    </a:lnTo>
                    <a:close/>
                    <a:moveTo>
                      <a:pt x="1297391" y="1769568"/>
                    </a:moveTo>
                    <a:lnTo>
                      <a:pt x="1297391" y="1599921"/>
                    </a:lnTo>
                    <a:lnTo>
                      <a:pt x="1349898" y="1644259"/>
                    </a:lnTo>
                    <a:lnTo>
                      <a:pt x="1349898" y="1769568"/>
                    </a:lnTo>
                    <a:lnTo>
                      <a:pt x="1297391" y="1769568"/>
                    </a:lnTo>
                    <a:close/>
                    <a:moveTo>
                      <a:pt x="1349898" y="1829577"/>
                    </a:moveTo>
                    <a:lnTo>
                      <a:pt x="1297391" y="1829577"/>
                    </a:lnTo>
                    <a:lnTo>
                      <a:pt x="1297391" y="1784570"/>
                    </a:lnTo>
                    <a:lnTo>
                      <a:pt x="1349898" y="1784570"/>
                    </a:lnTo>
                    <a:lnTo>
                      <a:pt x="1349898" y="1829577"/>
                    </a:lnTo>
                    <a:close/>
                    <a:moveTo>
                      <a:pt x="1424909" y="1417172"/>
                    </a:moveTo>
                    <a:lnTo>
                      <a:pt x="1424909" y="1529637"/>
                    </a:lnTo>
                    <a:lnTo>
                      <a:pt x="1379902" y="1529637"/>
                    </a:lnTo>
                    <a:lnTo>
                      <a:pt x="1379902" y="1417172"/>
                    </a:lnTo>
                    <a:cubicBezTo>
                      <a:pt x="1379902" y="1404688"/>
                      <a:pt x="1389972" y="1394669"/>
                      <a:pt x="1402457" y="1394669"/>
                    </a:cubicBezTo>
                    <a:cubicBezTo>
                      <a:pt x="1414839" y="1394669"/>
                      <a:pt x="1424909" y="1404688"/>
                      <a:pt x="1424909" y="1417172"/>
                    </a:cubicBezTo>
                    <a:moveTo>
                      <a:pt x="1342397" y="1394669"/>
                    </a:moveTo>
                    <a:cubicBezTo>
                      <a:pt x="1354779" y="1394669"/>
                      <a:pt x="1364900" y="1404688"/>
                      <a:pt x="1364900" y="1417172"/>
                    </a:cubicBezTo>
                    <a:lnTo>
                      <a:pt x="1364900" y="1529637"/>
                    </a:lnTo>
                    <a:lnTo>
                      <a:pt x="1319945" y="1529637"/>
                    </a:lnTo>
                    <a:lnTo>
                      <a:pt x="1319945" y="1417172"/>
                    </a:lnTo>
                    <a:cubicBezTo>
                      <a:pt x="1319945" y="1404688"/>
                      <a:pt x="1329964" y="1394669"/>
                      <a:pt x="1342397" y="1394669"/>
                    </a:cubicBezTo>
                    <a:moveTo>
                      <a:pt x="1334947" y="1380438"/>
                    </a:moveTo>
                    <a:cubicBezTo>
                      <a:pt x="1344452" y="1370779"/>
                      <a:pt x="1357707" y="1364768"/>
                      <a:pt x="1372401" y="1364768"/>
                    </a:cubicBezTo>
                    <a:cubicBezTo>
                      <a:pt x="1387095" y="1364768"/>
                      <a:pt x="1400299" y="1370779"/>
                      <a:pt x="1409958" y="1380438"/>
                    </a:cubicBezTo>
                    <a:cubicBezTo>
                      <a:pt x="1407441" y="1379975"/>
                      <a:pt x="1404923" y="1379770"/>
                      <a:pt x="1402457" y="1379770"/>
                    </a:cubicBezTo>
                    <a:cubicBezTo>
                      <a:pt x="1390126" y="1379770"/>
                      <a:pt x="1379183" y="1385627"/>
                      <a:pt x="1372401" y="1394669"/>
                    </a:cubicBezTo>
                    <a:cubicBezTo>
                      <a:pt x="1365568" y="1385627"/>
                      <a:pt x="1354676" y="1379770"/>
                      <a:pt x="1342397" y="1379770"/>
                    </a:cubicBezTo>
                    <a:cubicBezTo>
                      <a:pt x="1339828" y="1379770"/>
                      <a:pt x="1337311" y="1379975"/>
                      <a:pt x="1334947" y="1380438"/>
                    </a:cubicBezTo>
                    <a:moveTo>
                      <a:pt x="1402457" y="1675856"/>
                    </a:moveTo>
                    <a:lnTo>
                      <a:pt x="1522423" y="1675856"/>
                    </a:lnTo>
                    <a:lnTo>
                      <a:pt x="1522423" y="1694660"/>
                    </a:lnTo>
                    <a:lnTo>
                      <a:pt x="1402457" y="1694660"/>
                    </a:lnTo>
                    <a:lnTo>
                      <a:pt x="1402457" y="1675856"/>
                    </a:lnTo>
                    <a:close/>
                    <a:moveTo>
                      <a:pt x="1402457" y="1705912"/>
                    </a:moveTo>
                    <a:lnTo>
                      <a:pt x="1522423" y="1705912"/>
                    </a:lnTo>
                    <a:lnTo>
                      <a:pt x="1522423" y="1724664"/>
                    </a:lnTo>
                    <a:lnTo>
                      <a:pt x="1402457" y="1724664"/>
                    </a:lnTo>
                    <a:lnTo>
                      <a:pt x="1402457" y="1705912"/>
                    </a:lnTo>
                    <a:close/>
                    <a:moveTo>
                      <a:pt x="1402457" y="1735865"/>
                    </a:moveTo>
                    <a:lnTo>
                      <a:pt x="1522423" y="1735865"/>
                    </a:lnTo>
                    <a:lnTo>
                      <a:pt x="1522423" y="1754566"/>
                    </a:lnTo>
                    <a:lnTo>
                      <a:pt x="1402457" y="1754566"/>
                    </a:lnTo>
                    <a:lnTo>
                      <a:pt x="1402457" y="1735865"/>
                    </a:lnTo>
                    <a:close/>
                    <a:moveTo>
                      <a:pt x="1402457" y="1765818"/>
                    </a:moveTo>
                    <a:lnTo>
                      <a:pt x="1522423" y="1765818"/>
                    </a:lnTo>
                    <a:lnTo>
                      <a:pt x="1522423" y="1784570"/>
                    </a:lnTo>
                    <a:lnTo>
                      <a:pt x="1402457" y="1784570"/>
                    </a:lnTo>
                    <a:lnTo>
                      <a:pt x="1402457" y="1765818"/>
                    </a:lnTo>
                    <a:close/>
                    <a:moveTo>
                      <a:pt x="1402457" y="1795822"/>
                    </a:moveTo>
                    <a:lnTo>
                      <a:pt x="1522423" y="1795822"/>
                    </a:lnTo>
                    <a:lnTo>
                      <a:pt x="1522423" y="1814626"/>
                    </a:lnTo>
                    <a:lnTo>
                      <a:pt x="1402457" y="1814626"/>
                    </a:lnTo>
                    <a:lnTo>
                      <a:pt x="1402457" y="1795822"/>
                    </a:lnTo>
                    <a:close/>
                    <a:moveTo>
                      <a:pt x="1522423" y="1874532"/>
                    </a:moveTo>
                    <a:lnTo>
                      <a:pt x="1402457" y="1874532"/>
                    </a:lnTo>
                    <a:lnTo>
                      <a:pt x="1402457" y="1855882"/>
                    </a:lnTo>
                    <a:lnTo>
                      <a:pt x="1522423" y="1855882"/>
                    </a:lnTo>
                    <a:lnTo>
                      <a:pt x="1522423" y="1874532"/>
                    </a:lnTo>
                    <a:close/>
                    <a:moveTo>
                      <a:pt x="1402457" y="1825877"/>
                    </a:moveTo>
                    <a:lnTo>
                      <a:pt x="1522423" y="1825877"/>
                    </a:lnTo>
                    <a:lnTo>
                      <a:pt x="1522423" y="1844630"/>
                    </a:lnTo>
                    <a:lnTo>
                      <a:pt x="1402457" y="1844630"/>
                    </a:lnTo>
                    <a:lnTo>
                      <a:pt x="1402457" y="1825877"/>
                    </a:lnTo>
                    <a:close/>
                    <a:moveTo>
                      <a:pt x="1522423" y="772338"/>
                    </a:moveTo>
                    <a:lnTo>
                      <a:pt x="1522423" y="1664605"/>
                    </a:lnTo>
                    <a:lnTo>
                      <a:pt x="1499919" y="1664605"/>
                    </a:lnTo>
                    <a:lnTo>
                      <a:pt x="1499919" y="772338"/>
                    </a:lnTo>
                    <a:lnTo>
                      <a:pt x="1522423" y="772338"/>
                    </a:lnTo>
                    <a:close/>
                    <a:moveTo>
                      <a:pt x="1484866" y="667426"/>
                    </a:moveTo>
                    <a:lnTo>
                      <a:pt x="1537322" y="667426"/>
                    </a:lnTo>
                    <a:lnTo>
                      <a:pt x="1537322" y="757387"/>
                    </a:lnTo>
                    <a:lnTo>
                      <a:pt x="1484866" y="757387"/>
                    </a:lnTo>
                    <a:lnTo>
                      <a:pt x="1484866" y="667426"/>
                    </a:lnTo>
                    <a:close/>
                    <a:moveTo>
                      <a:pt x="1319945" y="959864"/>
                    </a:moveTo>
                    <a:lnTo>
                      <a:pt x="1319945" y="862299"/>
                    </a:lnTo>
                    <a:cubicBezTo>
                      <a:pt x="1319945" y="849917"/>
                      <a:pt x="1329964" y="839847"/>
                      <a:pt x="1342397" y="839847"/>
                    </a:cubicBezTo>
                    <a:cubicBezTo>
                      <a:pt x="1354779" y="839847"/>
                      <a:pt x="1364900" y="849917"/>
                      <a:pt x="1364900" y="862299"/>
                    </a:cubicBezTo>
                    <a:lnTo>
                      <a:pt x="1364900" y="959864"/>
                    </a:lnTo>
                    <a:lnTo>
                      <a:pt x="1319945" y="959864"/>
                    </a:lnTo>
                    <a:close/>
                    <a:moveTo>
                      <a:pt x="1169975" y="959864"/>
                    </a:moveTo>
                    <a:lnTo>
                      <a:pt x="1169975" y="862299"/>
                    </a:lnTo>
                    <a:cubicBezTo>
                      <a:pt x="1169975" y="849917"/>
                      <a:pt x="1180045" y="839847"/>
                      <a:pt x="1192479" y="839847"/>
                    </a:cubicBezTo>
                    <a:cubicBezTo>
                      <a:pt x="1204860" y="839847"/>
                      <a:pt x="1214930" y="849917"/>
                      <a:pt x="1214930" y="862299"/>
                    </a:cubicBezTo>
                    <a:lnTo>
                      <a:pt x="1214930" y="959864"/>
                    </a:lnTo>
                    <a:lnTo>
                      <a:pt x="1169975" y="959864"/>
                    </a:lnTo>
                    <a:close/>
                    <a:moveTo>
                      <a:pt x="1424909" y="959864"/>
                    </a:moveTo>
                    <a:lnTo>
                      <a:pt x="1379902" y="959864"/>
                    </a:lnTo>
                    <a:lnTo>
                      <a:pt x="1379902" y="862299"/>
                    </a:lnTo>
                    <a:cubicBezTo>
                      <a:pt x="1379902" y="849917"/>
                      <a:pt x="1389972" y="839847"/>
                      <a:pt x="1402457" y="839847"/>
                    </a:cubicBezTo>
                    <a:cubicBezTo>
                      <a:pt x="1414839" y="839847"/>
                      <a:pt x="1424909" y="849917"/>
                      <a:pt x="1424909" y="862299"/>
                    </a:cubicBezTo>
                    <a:lnTo>
                      <a:pt x="1424909" y="959864"/>
                    </a:lnTo>
                    <a:close/>
                    <a:moveTo>
                      <a:pt x="1364900" y="1244751"/>
                    </a:moveTo>
                    <a:lnTo>
                      <a:pt x="1319945" y="1244751"/>
                    </a:lnTo>
                    <a:lnTo>
                      <a:pt x="1319945" y="1132286"/>
                    </a:lnTo>
                    <a:cubicBezTo>
                      <a:pt x="1319945" y="1119853"/>
                      <a:pt x="1329964" y="1109783"/>
                      <a:pt x="1342397" y="1109783"/>
                    </a:cubicBezTo>
                    <a:cubicBezTo>
                      <a:pt x="1354779" y="1109783"/>
                      <a:pt x="1364900" y="1119853"/>
                      <a:pt x="1364900" y="1132286"/>
                    </a:cubicBezTo>
                    <a:lnTo>
                      <a:pt x="1364900" y="1244751"/>
                    </a:lnTo>
                    <a:close/>
                    <a:moveTo>
                      <a:pt x="1402457" y="1109783"/>
                    </a:moveTo>
                    <a:cubicBezTo>
                      <a:pt x="1414839" y="1109783"/>
                      <a:pt x="1424909" y="1119853"/>
                      <a:pt x="1424909" y="1132286"/>
                    </a:cubicBezTo>
                    <a:lnTo>
                      <a:pt x="1424909" y="1244751"/>
                    </a:lnTo>
                    <a:lnTo>
                      <a:pt x="1379902" y="1244751"/>
                    </a:lnTo>
                    <a:lnTo>
                      <a:pt x="1379902" y="1132286"/>
                    </a:lnTo>
                    <a:cubicBezTo>
                      <a:pt x="1379902" y="1119853"/>
                      <a:pt x="1389972" y="1109783"/>
                      <a:pt x="1402457" y="1109783"/>
                    </a:cubicBezTo>
                    <a:moveTo>
                      <a:pt x="1372401" y="1109783"/>
                    </a:moveTo>
                    <a:cubicBezTo>
                      <a:pt x="1365568" y="1100586"/>
                      <a:pt x="1354676" y="1094781"/>
                      <a:pt x="1342397" y="1094781"/>
                    </a:cubicBezTo>
                    <a:cubicBezTo>
                      <a:pt x="1339828" y="1094781"/>
                      <a:pt x="1337362" y="1095038"/>
                      <a:pt x="1334947" y="1095500"/>
                    </a:cubicBezTo>
                    <a:cubicBezTo>
                      <a:pt x="1344452" y="1085790"/>
                      <a:pt x="1357707" y="1079830"/>
                      <a:pt x="1372401" y="1079830"/>
                    </a:cubicBezTo>
                    <a:cubicBezTo>
                      <a:pt x="1387095" y="1079830"/>
                      <a:pt x="1400299" y="1085790"/>
                      <a:pt x="1409958" y="1095500"/>
                    </a:cubicBezTo>
                    <a:cubicBezTo>
                      <a:pt x="1407441" y="1095038"/>
                      <a:pt x="1404923" y="1094781"/>
                      <a:pt x="1402457" y="1094781"/>
                    </a:cubicBezTo>
                    <a:cubicBezTo>
                      <a:pt x="1390126" y="1094781"/>
                      <a:pt x="1379183" y="1100586"/>
                      <a:pt x="1372401" y="1109783"/>
                    </a:cubicBezTo>
                    <a:moveTo>
                      <a:pt x="1214930" y="1132286"/>
                    </a:moveTo>
                    <a:lnTo>
                      <a:pt x="1214930" y="1244751"/>
                    </a:lnTo>
                    <a:lnTo>
                      <a:pt x="1169975" y="1244751"/>
                    </a:lnTo>
                    <a:lnTo>
                      <a:pt x="1169975" y="1132286"/>
                    </a:lnTo>
                    <a:cubicBezTo>
                      <a:pt x="1169975" y="1119853"/>
                      <a:pt x="1180045" y="1109783"/>
                      <a:pt x="1192479" y="1109783"/>
                    </a:cubicBezTo>
                    <a:cubicBezTo>
                      <a:pt x="1204860" y="1109783"/>
                      <a:pt x="1214930" y="1119853"/>
                      <a:pt x="1214930" y="1132286"/>
                    </a:cubicBezTo>
                    <a:moveTo>
                      <a:pt x="1132470" y="1109783"/>
                    </a:moveTo>
                    <a:cubicBezTo>
                      <a:pt x="1144903" y="1109783"/>
                      <a:pt x="1154973" y="1119853"/>
                      <a:pt x="1154973" y="1132286"/>
                    </a:cubicBezTo>
                    <a:lnTo>
                      <a:pt x="1154973" y="1244751"/>
                    </a:lnTo>
                    <a:lnTo>
                      <a:pt x="1109967" y="1244751"/>
                    </a:lnTo>
                    <a:lnTo>
                      <a:pt x="1109967" y="1132286"/>
                    </a:lnTo>
                    <a:cubicBezTo>
                      <a:pt x="1109967" y="1119853"/>
                      <a:pt x="1120088" y="1109783"/>
                      <a:pt x="1132470" y="1109783"/>
                    </a:cubicBezTo>
                    <a:moveTo>
                      <a:pt x="944995" y="1244751"/>
                    </a:moveTo>
                    <a:lnTo>
                      <a:pt x="899988" y="1244751"/>
                    </a:lnTo>
                    <a:lnTo>
                      <a:pt x="899988" y="1132286"/>
                    </a:lnTo>
                    <a:cubicBezTo>
                      <a:pt x="899988" y="1119853"/>
                      <a:pt x="910110" y="1109783"/>
                      <a:pt x="922492" y="1109783"/>
                    </a:cubicBezTo>
                    <a:cubicBezTo>
                      <a:pt x="934925" y="1109783"/>
                      <a:pt x="944995" y="1119853"/>
                      <a:pt x="944995" y="1132286"/>
                    </a:cubicBezTo>
                    <a:lnTo>
                      <a:pt x="944995" y="1244751"/>
                    </a:lnTo>
                    <a:close/>
                    <a:moveTo>
                      <a:pt x="982500" y="1109783"/>
                    </a:moveTo>
                    <a:cubicBezTo>
                      <a:pt x="994882" y="1109783"/>
                      <a:pt x="1004952" y="1119853"/>
                      <a:pt x="1004952" y="1132286"/>
                    </a:cubicBezTo>
                    <a:lnTo>
                      <a:pt x="1004952" y="1244751"/>
                    </a:lnTo>
                    <a:lnTo>
                      <a:pt x="959997" y="1244751"/>
                    </a:lnTo>
                    <a:lnTo>
                      <a:pt x="959997" y="1132286"/>
                    </a:lnTo>
                    <a:cubicBezTo>
                      <a:pt x="959997" y="1119853"/>
                      <a:pt x="970016" y="1109783"/>
                      <a:pt x="982500" y="1109783"/>
                    </a:cubicBezTo>
                    <a:moveTo>
                      <a:pt x="952547" y="1109783"/>
                    </a:moveTo>
                    <a:cubicBezTo>
                      <a:pt x="945611" y="1100586"/>
                      <a:pt x="934771" y="1094781"/>
                      <a:pt x="922492" y="1094781"/>
                    </a:cubicBezTo>
                    <a:cubicBezTo>
                      <a:pt x="919923" y="1094781"/>
                      <a:pt x="917457" y="1095038"/>
                      <a:pt x="915042" y="1095500"/>
                    </a:cubicBezTo>
                    <a:cubicBezTo>
                      <a:pt x="924547" y="1085790"/>
                      <a:pt x="937802" y="1079830"/>
                      <a:pt x="952547" y="1079830"/>
                    </a:cubicBezTo>
                    <a:cubicBezTo>
                      <a:pt x="967138" y="1079830"/>
                      <a:pt x="980394" y="1085790"/>
                      <a:pt x="989950" y="1095500"/>
                    </a:cubicBezTo>
                    <a:cubicBezTo>
                      <a:pt x="987586" y="1095038"/>
                      <a:pt x="985069" y="1094781"/>
                      <a:pt x="982500" y="1094781"/>
                    </a:cubicBezTo>
                    <a:cubicBezTo>
                      <a:pt x="970221" y="1094781"/>
                      <a:pt x="959329" y="1100586"/>
                      <a:pt x="952547" y="1109783"/>
                    </a:cubicBezTo>
                    <a:moveTo>
                      <a:pt x="1132470" y="839847"/>
                    </a:moveTo>
                    <a:cubicBezTo>
                      <a:pt x="1144903" y="839847"/>
                      <a:pt x="1154973" y="849917"/>
                      <a:pt x="1154973" y="862299"/>
                    </a:cubicBezTo>
                    <a:lnTo>
                      <a:pt x="1154922" y="959864"/>
                    </a:lnTo>
                    <a:lnTo>
                      <a:pt x="1109967" y="959864"/>
                    </a:lnTo>
                    <a:lnTo>
                      <a:pt x="1109967" y="862299"/>
                    </a:lnTo>
                    <a:cubicBezTo>
                      <a:pt x="1109967" y="849917"/>
                      <a:pt x="1120088" y="839847"/>
                      <a:pt x="1132470" y="839847"/>
                    </a:cubicBezTo>
                    <a:moveTo>
                      <a:pt x="982500" y="839847"/>
                    </a:moveTo>
                    <a:cubicBezTo>
                      <a:pt x="994882" y="839847"/>
                      <a:pt x="1004952" y="849917"/>
                      <a:pt x="1004952" y="862299"/>
                    </a:cubicBezTo>
                    <a:lnTo>
                      <a:pt x="1004952" y="959864"/>
                    </a:lnTo>
                    <a:lnTo>
                      <a:pt x="959997" y="959864"/>
                    </a:lnTo>
                    <a:lnTo>
                      <a:pt x="959997" y="862299"/>
                    </a:lnTo>
                    <a:cubicBezTo>
                      <a:pt x="959997" y="849917"/>
                      <a:pt x="970016" y="839847"/>
                      <a:pt x="982500" y="839847"/>
                    </a:cubicBezTo>
                    <a:moveTo>
                      <a:pt x="922492" y="839847"/>
                    </a:moveTo>
                    <a:cubicBezTo>
                      <a:pt x="934925" y="839847"/>
                      <a:pt x="944995" y="849917"/>
                      <a:pt x="944995" y="862299"/>
                    </a:cubicBezTo>
                    <a:lnTo>
                      <a:pt x="944995" y="959864"/>
                    </a:lnTo>
                    <a:lnTo>
                      <a:pt x="899988" y="959864"/>
                    </a:lnTo>
                    <a:lnTo>
                      <a:pt x="899988" y="862299"/>
                    </a:lnTo>
                    <a:cubicBezTo>
                      <a:pt x="899988" y="849917"/>
                      <a:pt x="910110" y="839847"/>
                      <a:pt x="922492" y="839847"/>
                    </a:cubicBezTo>
                    <a:moveTo>
                      <a:pt x="1484866" y="772338"/>
                    </a:moveTo>
                    <a:lnTo>
                      <a:pt x="1484866" y="959864"/>
                    </a:lnTo>
                    <a:lnTo>
                      <a:pt x="1439859" y="959864"/>
                    </a:lnTo>
                    <a:lnTo>
                      <a:pt x="1439859" y="862299"/>
                    </a:lnTo>
                    <a:cubicBezTo>
                      <a:pt x="1439859" y="841646"/>
                      <a:pt x="1423111" y="824794"/>
                      <a:pt x="1402457" y="824794"/>
                    </a:cubicBezTo>
                    <a:cubicBezTo>
                      <a:pt x="1390126" y="824794"/>
                      <a:pt x="1379183" y="830702"/>
                      <a:pt x="1372401" y="839847"/>
                    </a:cubicBezTo>
                    <a:cubicBezTo>
                      <a:pt x="1365568" y="830702"/>
                      <a:pt x="1354676" y="824794"/>
                      <a:pt x="1342397" y="824794"/>
                    </a:cubicBezTo>
                    <a:cubicBezTo>
                      <a:pt x="1321692" y="824794"/>
                      <a:pt x="1304943" y="841646"/>
                      <a:pt x="1304943" y="862299"/>
                    </a:cubicBezTo>
                    <a:lnTo>
                      <a:pt x="1304943" y="959864"/>
                    </a:lnTo>
                    <a:lnTo>
                      <a:pt x="1367983" y="959864"/>
                    </a:lnTo>
                    <a:lnTo>
                      <a:pt x="1229933" y="959864"/>
                    </a:lnTo>
                    <a:lnTo>
                      <a:pt x="1229933" y="862299"/>
                    </a:lnTo>
                    <a:cubicBezTo>
                      <a:pt x="1229933" y="841646"/>
                      <a:pt x="1213235" y="824794"/>
                      <a:pt x="1192479" y="824794"/>
                    </a:cubicBezTo>
                    <a:cubicBezTo>
                      <a:pt x="1180148" y="824794"/>
                      <a:pt x="1169307" y="830702"/>
                      <a:pt x="1162474" y="839847"/>
                    </a:cubicBezTo>
                    <a:lnTo>
                      <a:pt x="1162474" y="974815"/>
                    </a:lnTo>
                    <a:lnTo>
                      <a:pt x="1484866" y="974815"/>
                    </a:lnTo>
                    <a:lnTo>
                      <a:pt x="1484866" y="1244751"/>
                    </a:lnTo>
                    <a:lnTo>
                      <a:pt x="1439911" y="1244751"/>
                    </a:lnTo>
                    <a:lnTo>
                      <a:pt x="1439911" y="1132286"/>
                    </a:lnTo>
                    <a:cubicBezTo>
                      <a:pt x="1439911" y="1094986"/>
                      <a:pt x="1409650" y="1064828"/>
                      <a:pt x="1372401" y="1064828"/>
                    </a:cubicBezTo>
                    <a:cubicBezTo>
                      <a:pt x="1335101" y="1064828"/>
                      <a:pt x="1304943" y="1094986"/>
                      <a:pt x="1304943" y="1132286"/>
                    </a:cubicBezTo>
                    <a:lnTo>
                      <a:pt x="1304943" y="1244751"/>
                    </a:lnTo>
                    <a:lnTo>
                      <a:pt x="1229933" y="1244751"/>
                    </a:lnTo>
                    <a:lnTo>
                      <a:pt x="1229933" y="1132286"/>
                    </a:lnTo>
                    <a:cubicBezTo>
                      <a:pt x="1229933" y="1094986"/>
                      <a:pt x="1199723" y="1064828"/>
                      <a:pt x="1162474" y="1064828"/>
                    </a:cubicBezTo>
                    <a:cubicBezTo>
                      <a:pt x="1125123" y="1064828"/>
                      <a:pt x="1094965" y="1094986"/>
                      <a:pt x="1094965" y="1132286"/>
                    </a:cubicBezTo>
                    <a:lnTo>
                      <a:pt x="1094965" y="1244751"/>
                    </a:lnTo>
                    <a:lnTo>
                      <a:pt x="1020005" y="1244751"/>
                    </a:lnTo>
                    <a:lnTo>
                      <a:pt x="1020005" y="1132286"/>
                    </a:lnTo>
                    <a:cubicBezTo>
                      <a:pt x="1020005" y="1094986"/>
                      <a:pt x="989744" y="1064828"/>
                      <a:pt x="952547" y="1064828"/>
                    </a:cubicBezTo>
                    <a:cubicBezTo>
                      <a:pt x="915248" y="1064828"/>
                      <a:pt x="885089" y="1094986"/>
                      <a:pt x="885089" y="1132286"/>
                    </a:cubicBezTo>
                    <a:lnTo>
                      <a:pt x="885089" y="1244751"/>
                    </a:lnTo>
                    <a:lnTo>
                      <a:pt x="840031" y="1244751"/>
                    </a:lnTo>
                    <a:lnTo>
                      <a:pt x="840031" y="974815"/>
                    </a:lnTo>
                    <a:lnTo>
                      <a:pt x="1162474" y="974815"/>
                    </a:lnTo>
                    <a:lnTo>
                      <a:pt x="1162474" y="839847"/>
                    </a:lnTo>
                    <a:cubicBezTo>
                      <a:pt x="1155641" y="830702"/>
                      <a:pt x="1144749" y="824794"/>
                      <a:pt x="1132470" y="824794"/>
                    </a:cubicBezTo>
                    <a:cubicBezTo>
                      <a:pt x="1111765" y="824794"/>
                      <a:pt x="1094965" y="841646"/>
                      <a:pt x="1094965" y="862299"/>
                    </a:cubicBezTo>
                    <a:lnTo>
                      <a:pt x="1094965" y="959864"/>
                    </a:lnTo>
                    <a:lnTo>
                      <a:pt x="1020005" y="959864"/>
                    </a:lnTo>
                    <a:lnTo>
                      <a:pt x="1020005" y="862299"/>
                    </a:lnTo>
                    <a:cubicBezTo>
                      <a:pt x="1020005" y="841646"/>
                      <a:pt x="1003154" y="824794"/>
                      <a:pt x="982500" y="824794"/>
                    </a:cubicBezTo>
                    <a:cubicBezTo>
                      <a:pt x="970221" y="824794"/>
                      <a:pt x="959329" y="830702"/>
                      <a:pt x="952547" y="839847"/>
                    </a:cubicBezTo>
                    <a:cubicBezTo>
                      <a:pt x="945611" y="830702"/>
                      <a:pt x="934771" y="824794"/>
                      <a:pt x="922492" y="824794"/>
                    </a:cubicBezTo>
                    <a:cubicBezTo>
                      <a:pt x="901838" y="824794"/>
                      <a:pt x="885089" y="841646"/>
                      <a:pt x="885089" y="862299"/>
                    </a:cubicBezTo>
                    <a:lnTo>
                      <a:pt x="885089" y="959864"/>
                    </a:lnTo>
                    <a:lnTo>
                      <a:pt x="840031" y="959864"/>
                    </a:lnTo>
                    <a:lnTo>
                      <a:pt x="840031" y="772338"/>
                    </a:lnTo>
                    <a:lnTo>
                      <a:pt x="855033" y="772338"/>
                    </a:lnTo>
                    <a:lnTo>
                      <a:pt x="855033" y="729489"/>
                    </a:lnTo>
                    <a:cubicBezTo>
                      <a:pt x="855753" y="726150"/>
                      <a:pt x="859041" y="723632"/>
                      <a:pt x="862586" y="723632"/>
                    </a:cubicBezTo>
                    <a:cubicBezTo>
                      <a:pt x="866747" y="723632"/>
                      <a:pt x="870087" y="726972"/>
                      <a:pt x="870087" y="731185"/>
                    </a:cubicBezTo>
                    <a:lnTo>
                      <a:pt x="870087" y="753637"/>
                    </a:lnTo>
                    <a:lnTo>
                      <a:pt x="915042" y="753637"/>
                    </a:lnTo>
                    <a:lnTo>
                      <a:pt x="915042" y="678626"/>
                    </a:lnTo>
                    <a:cubicBezTo>
                      <a:pt x="915042" y="674516"/>
                      <a:pt x="918433" y="671073"/>
                      <a:pt x="922543" y="671073"/>
                    </a:cubicBezTo>
                    <a:cubicBezTo>
                      <a:pt x="926705" y="671073"/>
                      <a:pt x="930095" y="674516"/>
                      <a:pt x="930095" y="678626"/>
                    </a:cubicBezTo>
                    <a:lnTo>
                      <a:pt x="930095" y="701129"/>
                    </a:lnTo>
                    <a:lnTo>
                      <a:pt x="975050" y="701129"/>
                    </a:lnTo>
                    <a:lnTo>
                      <a:pt x="975050" y="626170"/>
                    </a:lnTo>
                    <a:cubicBezTo>
                      <a:pt x="975050" y="622008"/>
                      <a:pt x="978441" y="618669"/>
                      <a:pt x="982552" y="618669"/>
                    </a:cubicBezTo>
                    <a:cubicBezTo>
                      <a:pt x="986610" y="618669"/>
                      <a:pt x="990053" y="622008"/>
                      <a:pt x="990053" y="626170"/>
                    </a:cubicBezTo>
                    <a:lnTo>
                      <a:pt x="990053" y="648622"/>
                    </a:lnTo>
                    <a:lnTo>
                      <a:pt x="1035059" y="648622"/>
                    </a:lnTo>
                    <a:lnTo>
                      <a:pt x="1035059" y="573662"/>
                    </a:lnTo>
                    <a:cubicBezTo>
                      <a:pt x="1035059" y="569552"/>
                      <a:pt x="1038398" y="566213"/>
                      <a:pt x="1042560" y="566213"/>
                    </a:cubicBezTo>
                    <a:cubicBezTo>
                      <a:pt x="1046670" y="566213"/>
                      <a:pt x="1050061" y="569552"/>
                      <a:pt x="1050061" y="573662"/>
                    </a:cubicBezTo>
                    <a:lnTo>
                      <a:pt x="1050061" y="596114"/>
                    </a:lnTo>
                    <a:lnTo>
                      <a:pt x="1095016" y="596114"/>
                    </a:lnTo>
                    <a:lnTo>
                      <a:pt x="1095016" y="521155"/>
                    </a:lnTo>
                    <a:cubicBezTo>
                      <a:pt x="1095016" y="516993"/>
                      <a:pt x="1098407" y="513654"/>
                      <a:pt x="1102517" y="513654"/>
                    </a:cubicBezTo>
                    <a:cubicBezTo>
                      <a:pt x="1106679" y="513654"/>
                      <a:pt x="1109967" y="516993"/>
                      <a:pt x="1109967" y="521155"/>
                    </a:cubicBezTo>
                    <a:lnTo>
                      <a:pt x="1109967" y="543658"/>
                    </a:lnTo>
                    <a:lnTo>
                      <a:pt x="1155076" y="543658"/>
                    </a:lnTo>
                    <a:lnTo>
                      <a:pt x="1155025" y="468699"/>
                    </a:lnTo>
                    <a:cubicBezTo>
                      <a:pt x="1155025" y="464537"/>
                      <a:pt x="1158364" y="461198"/>
                      <a:pt x="1162526" y="461198"/>
                    </a:cubicBezTo>
                    <a:cubicBezTo>
                      <a:pt x="1166636" y="461198"/>
                      <a:pt x="1169975" y="464537"/>
                      <a:pt x="1169975" y="468699"/>
                    </a:cubicBezTo>
                    <a:lnTo>
                      <a:pt x="1169975" y="543658"/>
                    </a:lnTo>
                    <a:lnTo>
                      <a:pt x="1215033" y="543658"/>
                    </a:lnTo>
                    <a:lnTo>
                      <a:pt x="1215033" y="521155"/>
                    </a:lnTo>
                    <a:cubicBezTo>
                      <a:pt x="1215033" y="516993"/>
                      <a:pt x="1218270" y="513654"/>
                      <a:pt x="1222483" y="513654"/>
                    </a:cubicBezTo>
                    <a:cubicBezTo>
                      <a:pt x="1226644" y="513654"/>
                      <a:pt x="1229933" y="516993"/>
                      <a:pt x="1229933" y="521155"/>
                    </a:cubicBezTo>
                    <a:lnTo>
                      <a:pt x="1229933" y="596114"/>
                    </a:lnTo>
                    <a:lnTo>
                      <a:pt x="1274990" y="596114"/>
                    </a:lnTo>
                    <a:lnTo>
                      <a:pt x="1274990" y="573662"/>
                    </a:lnTo>
                    <a:cubicBezTo>
                      <a:pt x="1274990" y="569552"/>
                      <a:pt x="1278330" y="566213"/>
                      <a:pt x="1282440" y="566213"/>
                    </a:cubicBezTo>
                    <a:cubicBezTo>
                      <a:pt x="1286602" y="566213"/>
                      <a:pt x="1289941" y="569552"/>
                      <a:pt x="1289941" y="573662"/>
                    </a:cubicBezTo>
                    <a:lnTo>
                      <a:pt x="1289941" y="648622"/>
                    </a:lnTo>
                    <a:lnTo>
                      <a:pt x="1334947" y="648622"/>
                    </a:lnTo>
                    <a:lnTo>
                      <a:pt x="1334947" y="626170"/>
                    </a:lnTo>
                    <a:cubicBezTo>
                      <a:pt x="1334947" y="622008"/>
                      <a:pt x="1338390" y="618669"/>
                      <a:pt x="1342551" y="618669"/>
                    </a:cubicBezTo>
                    <a:cubicBezTo>
                      <a:pt x="1346559" y="618669"/>
                      <a:pt x="1349950" y="622008"/>
                      <a:pt x="1349950" y="626170"/>
                    </a:cubicBezTo>
                    <a:lnTo>
                      <a:pt x="1349898" y="701129"/>
                    </a:lnTo>
                    <a:lnTo>
                      <a:pt x="1394956" y="701129"/>
                    </a:lnTo>
                    <a:lnTo>
                      <a:pt x="1394956" y="678626"/>
                    </a:lnTo>
                    <a:cubicBezTo>
                      <a:pt x="1394956" y="674516"/>
                      <a:pt x="1398295" y="671073"/>
                      <a:pt x="1402508" y="671073"/>
                    </a:cubicBezTo>
                    <a:cubicBezTo>
                      <a:pt x="1406619" y="671073"/>
                      <a:pt x="1409958" y="674516"/>
                      <a:pt x="1409958" y="678626"/>
                    </a:cubicBezTo>
                    <a:lnTo>
                      <a:pt x="1409958" y="753637"/>
                    </a:lnTo>
                    <a:lnTo>
                      <a:pt x="1454913" y="753637"/>
                    </a:lnTo>
                    <a:lnTo>
                      <a:pt x="1454913" y="731185"/>
                    </a:lnTo>
                    <a:cubicBezTo>
                      <a:pt x="1454913" y="726972"/>
                      <a:pt x="1458304" y="723632"/>
                      <a:pt x="1462414" y="723632"/>
                    </a:cubicBezTo>
                    <a:cubicBezTo>
                      <a:pt x="1466267" y="723632"/>
                      <a:pt x="1469504" y="726509"/>
                      <a:pt x="1469915" y="730311"/>
                    </a:cubicBezTo>
                    <a:lnTo>
                      <a:pt x="1469915" y="772338"/>
                    </a:lnTo>
                    <a:lnTo>
                      <a:pt x="1484866" y="772338"/>
                    </a:lnTo>
                    <a:close/>
                    <a:moveTo>
                      <a:pt x="900040" y="678626"/>
                    </a:moveTo>
                    <a:lnTo>
                      <a:pt x="900040" y="738634"/>
                    </a:lnTo>
                    <a:lnTo>
                      <a:pt x="885089" y="738634"/>
                    </a:lnTo>
                    <a:lnTo>
                      <a:pt x="885089" y="731185"/>
                    </a:lnTo>
                    <a:cubicBezTo>
                      <a:pt x="885089" y="718700"/>
                      <a:pt x="875019" y="708579"/>
                      <a:pt x="862586" y="708579"/>
                    </a:cubicBezTo>
                    <a:cubicBezTo>
                      <a:pt x="860068" y="708579"/>
                      <a:pt x="857294" y="709041"/>
                      <a:pt x="855033" y="709863"/>
                    </a:cubicBezTo>
                    <a:lnTo>
                      <a:pt x="855033" y="667426"/>
                    </a:lnTo>
                    <a:lnTo>
                      <a:pt x="877537" y="667426"/>
                    </a:lnTo>
                    <a:lnTo>
                      <a:pt x="1162474" y="417887"/>
                    </a:lnTo>
                    <a:lnTo>
                      <a:pt x="1447361" y="667426"/>
                    </a:lnTo>
                    <a:lnTo>
                      <a:pt x="1469915" y="667426"/>
                    </a:lnTo>
                    <a:lnTo>
                      <a:pt x="1469915" y="709863"/>
                    </a:lnTo>
                    <a:cubicBezTo>
                      <a:pt x="1467552" y="709093"/>
                      <a:pt x="1465034" y="708579"/>
                      <a:pt x="1462414" y="708579"/>
                    </a:cubicBezTo>
                    <a:cubicBezTo>
                      <a:pt x="1449981" y="708579"/>
                      <a:pt x="1439962" y="718700"/>
                      <a:pt x="1439962" y="731185"/>
                    </a:cubicBezTo>
                    <a:lnTo>
                      <a:pt x="1439962" y="738634"/>
                    </a:lnTo>
                    <a:lnTo>
                      <a:pt x="1424960" y="738634"/>
                    </a:lnTo>
                    <a:lnTo>
                      <a:pt x="1424960" y="678626"/>
                    </a:lnTo>
                    <a:cubicBezTo>
                      <a:pt x="1424960" y="666244"/>
                      <a:pt x="1414839" y="656123"/>
                      <a:pt x="1402508" y="656123"/>
                    </a:cubicBezTo>
                    <a:cubicBezTo>
                      <a:pt x="1390024" y="656123"/>
                      <a:pt x="1380005" y="666244"/>
                      <a:pt x="1380005" y="678626"/>
                    </a:cubicBezTo>
                    <a:lnTo>
                      <a:pt x="1380005" y="686076"/>
                    </a:lnTo>
                    <a:lnTo>
                      <a:pt x="1364900" y="686076"/>
                    </a:lnTo>
                    <a:lnTo>
                      <a:pt x="1364900" y="626170"/>
                    </a:lnTo>
                    <a:cubicBezTo>
                      <a:pt x="1364900" y="613685"/>
                      <a:pt x="1354882" y="603667"/>
                      <a:pt x="1342551" y="603667"/>
                    </a:cubicBezTo>
                    <a:cubicBezTo>
                      <a:pt x="1330015" y="603667"/>
                      <a:pt x="1319945" y="613685"/>
                      <a:pt x="1319945" y="626170"/>
                    </a:cubicBezTo>
                    <a:lnTo>
                      <a:pt x="1319945" y="633620"/>
                    </a:lnTo>
                    <a:lnTo>
                      <a:pt x="1304943" y="633620"/>
                    </a:lnTo>
                    <a:lnTo>
                      <a:pt x="1304943" y="573662"/>
                    </a:lnTo>
                    <a:cubicBezTo>
                      <a:pt x="1304943" y="561229"/>
                      <a:pt x="1294925" y="551159"/>
                      <a:pt x="1282440" y="551159"/>
                    </a:cubicBezTo>
                    <a:cubicBezTo>
                      <a:pt x="1270058" y="551159"/>
                      <a:pt x="1259988" y="561229"/>
                      <a:pt x="1259988" y="573662"/>
                    </a:cubicBezTo>
                    <a:lnTo>
                      <a:pt x="1259988" y="581112"/>
                    </a:lnTo>
                    <a:lnTo>
                      <a:pt x="1244986" y="581112"/>
                    </a:lnTo>
                    <a:lnTo>
                      <a:pt x="1244986" y="521155"/>
                    </a:lnTo>
                    <a:cubicBezTo>
                      <a:pt x="1244986" y="508824"/>
                      <a:pt x="1234916" y="498652"/>
                      <a:pt x="1222483" y="498652"/>
                    </a:cubicBezTo>
                    <a:cubicBezTo>
                      <a:pt x="1210050" y="498652"/>
                      <a:pt x="1200031" y="508824"/>
                      <a:pt x="1200031" y="521155"/>
                    </a:cubicBezTo>
                    <a:lnTo>
                      <a:pt x="1200031" y="528707"/>
                    </a:lnTo>
                    <a:lnTo>
                      <a:pt x="1184926" y="528707"/>
                    </a:lnTo>
                    <a:lnTo>
                      <a:pt x="1184926" y="468699"/>
                    </a:lnTo>
                    <a:cubicBezTo>
                      <a:pt x="1184926" y="456266"/>
                      <a:pt x="1174908" y="446247"/>
                      <a:pt x="1162526" y="446247"/>
                    </a:cubicBezTo>
                    <a:cubicBezTo>
                      <a:pt x="1150092" y="446247"/>
                      <a:pt x="1140023" y="456266"/>
                      <a:pt x="1140023" y="468699"/>
                    </a:cubicBezTo>
                    <a:lnTo>
                      <a:pt x="1140023" y="528707"/>
                    </a:lnTo>
                    <a:lnTo>
                      <a:pt x="1125072" y="528707"/>
                    </a:lnTo>
                    <a:lnTo>
                      <a:pt x="1125072" y="521155"/>
                    </a:lnTo>
                    <a:cubicBezTo>
                      <a:pt x="1125072" y="508824"/>
                      <a:pt x="1114950" y="498652"/>
                      <a:pt x="1102517" y="498652"/>
                    </a:cubicBezTo>
                    <a:cubicBezTo>
                      <a:pt x="1090084" y="498652"/>
                      <a:pt x="1080065" y="508824"/>
                      <a:pt x="1080065" y="521155"/>
                    </a:cubicBezTo>
                    <a:lnTo>
                      <a:pt x="1080065" y="581112"/>
                    </a:lnTo>
                    <a:lnTo>
                      <a:pt x="1065012" y="581112"/>
                    </a:lnTo>
                    <a:lnTo>
                      <a:pt x="1065012" y="573662"/>
                    </a:lnTo>
                    <a:cubicBezTo>
                      <a:pt x="1065012" y="561229"/>
                      <a:pt x="1054942" y="551159"/>
                      <a:pt x="1042560" y="551159"/>
                    </a:cubicBezTo>
                    <a:cubicBezTo>
                      <a:pt x="1030075" y="551159"/>
                      <a:pt x="1020057" y="561229"/>
                      <a:pt x="1020057" y="573662"/>
                    </a:cubicBezTo>
                    <a:lnTo>
                      <a:pt x="1020057" y="633620"/>
                    </a:lnTo>
                    <a:lnTo>
                      <a:pt x="1005055" y="633620"/>
                    </a:lnTo>
                    <a:lnTo>
                      <a:pt x="1005055" y="626170"/>
                    </a:lnTo>
                    <a:cubicBezTo>
                      <a:pt x="1005055" y="613685"/>
                      <a:pt x="994985" y="603667"/>
                      <a:pt x="982552" y="603667"/>
                    </a:cubicBezTo>
                    <a:cubicBezTo>
                      <a:pt x="970067" y="603667"/>
                      <a:pt x="960100" y="613685"/>
                      <a:pt x="960100" y="626170"/>
                    </a:cubicBezTo>
                    <a:lnTo>
                      <a:pt x="960100" y="686076"/>
                    </a:lnTo>
                    <a:lnTo>
                      <a:pt x="945046" y="686076"/>
                    </a:lnTo>
                    <a:lnTo>
                      <a:pt x="945046" y="678626"/>
                    </a:lnTo>
                    <a:cubicBezTo>
                      <a:pt x="945046" y="666244"/>
                      <a:pt x="935028" y="656123"/>
                      <a:pt x="922543" y="656123"/>
                    </a:cubicBezTo>
                    <a:cubicBezTo>
                      <a:pt x="910161" y="656123"/>
                      <a:pt x="900040" y="666244"/>
                      <a:pt x="900040" y="678626"/>
                    </a:cubicBezTo>
                    <a:moveTo>
                      <a:pt x="1387403" y="1604596"/>
                    </a:moveTo>
                    <a:lnTo>
                      <a:pt x="1387403" y="1874532"/>
                    </a:lnTo>
                    <a:lnTo>
                      <a:pt x="1364900" y="1874532"/>
                    </a:lnTo>
                    <a:lnTo>
                      <a:pt x="1364900" y="1604596"/>
                    </a:lnTo>
                    <a:lnTo>
                      <a:pt x="1387403" y="1604596"/>
                    </a:lnTo>
                    <a:close/>
                    <a:moveTo>
                      <a:pt x="1350669" y="1589697"/>
                    </a:moveTo>
                    <a:lnTo>
                      <a:pt x="1297442" y="1544742"/>
                    </a:lnTo>
                    <a:lnTo>
                      <a:pt x="1484866" y="1544742"/>
                    </a:lnTo>
                    <a:lnTo>
                      <a:pt x="1484866" y="1664605"/>
                    </a:lnTo>
                    <a:lnTo>
                      <a:pt x="1402457" y="1664605"/>
                    </a:lnTo>
                    <a:lnTo>
                      <a:pt x="1402457" y="1589697"/>
                    </a:lnTo>
                    <a:lnTo>
                      <a:pt x="1350669" y="1589697"/>
                    </a:lnTo>
                    <a:close/>
                    <a:moveTo>
                      <a:pt x="1270726" y="1776196"/>
                    </a:moveTo>
                    <a:lnTo>
                      <a:pt x="1270726" y="1732166"/>
                    </a:lnTo>
                    <a:lnTo>
                      <a:pt x="1259937" y="1732166"/>
                    </a:lnTo>
                    <a:lnTo>
                      <a:pt x="1259937" y="1544742"/>
                    </a:lnTo>
                    <a:lnTo>
                      <a:pt x="1282389" y="1544742"/>
                    </a:lnTo>
                    <a:lnTo>
                      <a:pt x="1282389" y="1829577"/>
                    </a:lnTo>
                    <a:lnTo>
                      <a:pt x="1259937" y="1829577"/>
                    </a:lnTo>
                    <a:lnTo>
                      <a:pt x="1259937" y="1778508"/>
                    </a:lnTo>
                    <a:lnTo>
                      <a:pt x="1270726" y="1776196"/>
                    </a:lnTo>
                    <a:close/>
                    <a:moveTo>
                      <a:pt x="1170078" y="1655203"/>
                    </a:moveTo>
                    <a:lnTo>
                      <a:pt x="1199723" y="1670153"/>
                    </a:lnTo>
                    <a:lnTo>
                      <a:pt x="1196692" y="1717112"/>
                    </a:lnTo>
                    <a:lnTo>
                      <a:pt x="1128206" y="1717112"/>
                    </a:lnTo>
                    <a:lnTo>
                      <a:pt x="1125123" y="1670153"/>
                    </a:lnTo>
                    <a:lnTo>
                      <a:pt x="1154819" y="1655203"/>
                    </a:lnTo>
                    <a:lnTo>
                      <a:pt x="1141101" y="1623606"/>
                    </a:lnTo>
                    <a:lnTo>
                      <a:pt x="1162474" y="1607319"/>
                    </a:lnTo>
                    <a:lnTo>
                      <a:pt x="1183796" y="1623606"/>
                    </a:lnTo>
                    <a:lnTo>
                      <a:pt x="1170078" y="1655203"/>
                    </a:lnTo>
                    <a:close/>
                    <a:moveTo>
                      <a:pt x="1095427" y="1717112"/>
                    </a:moveTo>
                    <a:lnTo>
                      <a:pt x="1095427" y="1732166"/>
                    </a:lnTo>
                    <a:lnTo>
                      <a:pt x="1079911" y="1732166"/>
                    </a:lnTo>
                    <a:lnTo>
                      <a:pt x="1079911" y="1582247"/>
                    </a:lnTo>
                    <a:lnTo>
                      <a:pt x="1244986" y="1582247"/>
                    </a:lnTo>
                    <a:lnTo>
                      <a:pt x="1244986" y="1732166"/>
                    </a:lnTo>
                    <a:lnTo>
                      <a:pt x="1229470" y="1732166"/>
                    </a:lnTo>
                    <a:lnTo>
                      <a:pt x="1229470" y="1717112"/>
                    </a:lnTo>
                    <a:lnTo>
                      <a:pt x="1210717" y="1717112"/>
                    </a:lnTo>
                    <a:lnTo>
                      <a:pt x="1214365" y="1661830"/>
                    </a:lnTo>
                    <a:lnTo>
                      <a:pt x="1188266" y="1648678"/>
                    </a:lnTo>
                    <a:lnTo>
                      <a:pt x="1201059" y="1619084"/>
                    </a:lnTo>
                    <a:lnTo>
                      <a:pt x="1162474" y="1589697"/>
                    </a:lnTo>
                    <a:lnTo>
                      <a:pt x="1123890" y="1619084"/>
                    </a:lnTo>
                    <a:lnTo>
                      <a:pt x="1136632" y="1648678"/>
                    </a:lnTo>
                    <a:lnTo>
                      <a:pt x="1110532" y="1661830"/>
                    </a:lnTo>
                    <a:lnTo>
                      <a:pt x="1114128" y="1717112"/>
                    </a:lnTo>
                    <a:lnTo>
                      <a:pt x="1095427" y="1717112"/>
                    </a:lnTo>
                    <a:close/>
                    <a:moveTo>
                      <a:pt x="1244986" y="1544742"/>
                    </a:moveTo>
                    <a:lnTo>
                      <a:pt x="1244986" y="1567091"/>
                    </a:lnTo>
                    <a:lnTo>
                      <a:pt x="1079911" y="1567091"/>
                    </a:lnTo>
                    <a:lnTo>
                      <a:pt x="1079911" y="1544742"/>
                    </a:lnTo>
                    <a:lnTo>
                      <a:pt x="1244986" y="1544742"/>
                    </a:lnTo>
                    <a:close/>
                    <a:moveTo>
                      <a:pt x="1222431" y="1529637"/>
                    </a:moveTo>
                    <a:lnTo>
                      <a:pt x="1207429" y="1529637"/>
                    </a:lnTo>
                    <a:lnTo>
                      <a:pt x="1207429" y="1409671"/>
                    </a:lnTo>
                    <a:lnTo>
                      <a:pt x="1222431" y="1409671"/>
                    </a:lnTo>
                    <a:lnTo>
                      <a:pt x="1222431" y="1529637"/>
                    </a:lnTo>
                    <a:close/>
                    <a:moveTo>
                      <a:pt x="1139971" y="1409671"/>
                    </a:moveTo>
                    <a:lnTo>
                      <a:pt x="1139971" y="1394669"/>
                    </a:lnTo>
                    <a:lnTo>
                      <a:pt x="1132470" y="1394669"/>
                    </a:lnTo>
                    <a:cubicBezTo>
                      <a:pt x="1132470" y="1378074"/>
                      <a:pt x="1145982" y="1364768"/>
                      <a:pt x="1162474" y="1364768"/>
                    </a:cubicBezTo>
                    <a:cubicBezTo>
                      <a:pt x="1179069" y="1364768"/>
                      <a:pt x="1192479" y="1378074"/>
                      <a:pt x="1192479" y="1394669"/>
                    </a:cubicBezTo>
                    <a:lnTo>
                      <a:pt x="1184926" y="1394669"/>
                    </a:lnTo>
                    <a:lnTo>
                      <a:pt x="1184926" y="1409671"/>
                    </a:lnTo>
                    <a:lnTo>
                      <a:pt x="1192479" y="1409671"/>
                    </a:lnTo>
                    <a:lnTo>
                      <a:pt x="1192479" y="1529637"/>
                    </a:lnTo>
                    <a:lnTo>
                      <a:pt x="1132470" y="1529637"/>
                    </a:lnTo>
                    <a:lnTo>
                      <a:pt x="1132470" y="1409671"/>
                    </a:lnTo>
                    <a:lnTo>
                      <a:pt x="1139971" y="1409671"/>
                    </a:lnTo>
                    <a:close/>
                    <a:moveTo>
                      <a:pt x="1117417" y="1409671"/>
                    </a:moveTo>
                    <a:lnTo>
                      <a:pt x="1117417" y="1529637"/>
                    </a:lnTo>
                    <a:lnTo>
                      <a:pt x="1102466" y="1529637"/>
                    </a:lnTo>
                    <a:lnTo>
                      <a:pt x="1102466" y="1409671"/>
                    </a:lnTo>
                    <a:lnTo>
                      <a:pt x="1117417" y="1409671"/>
                    </a:lnTo>
                    <a:close/>
                    <a:moveTo>
                      <a:pt x="1094965" y="1394669"/>
                    </a:moveTo>
                    <a:lnTo>
                      <a:pt x="1094965" y="1357215"/>
                    </a:lnTo>
                    <a:lnTo>
                      <a:pt x="1162474" y="1307071"/>
                    </a:lnTo>
                    <a:lnTo>
                      <a:pt x="1229933" y="1357215"/>
                    </a:lnTo>
                    <a:lnTo>
                      <a:pt x="1229933" y="1394669"/>
                    </a:lnTo>
                    <a:lnTo>
                      <a:pt x="1207429" y="1394669"/>
                    </a:lnTo>
                    <a:cubicBezTo>
                      <a:pt x="1207429" y="1369854"/>
                      <a:pt x="1187341" y="1349714"/>
                      <a:pt x="1162474" y="1349714"/>
                    </a:cubicBezTo>
                    <a:cubicBezTo>
                      <a:pt x="1137556" y="1349714"/>
                      <a:pt x="1117417" y="1369854"/>
                      <a:pt x="1117417" y="1394669"/>
                    </a:cubicBezTo>
                    <a:lnTo>
                      <a:pt x="1094965" y="1394669"/>
                    </a:lnTo>
                    <a:close/>
                    <a:moveTo>
                      <a:pt x="1244986" y="1781796"/>
                    </a:moveTo>
                    <a:lnTo>
                      <a:pt x="1244986" y="1829577"/>
                    </a:lnTo>
                    <a:lnTo>
                      <a:pt x="1207018" y="1829577"/>
                    </a:lnTo>
                    <a:lnTo>
                      <a:pt x="1207018" y="1789862"/>
                    </a:lnTo>
                    <a:lnTo>
                      <a:pt x="1244986" y="1781796"/>
                    </a:lnTo>
                    <a:close/>
                    <a:moveTo>
                      <a:pt x="1192941" y="1919641"/>
                    </a:moveTo>
                    <a:lnTo>
                      <a:pt x="1132008" y="1919641"/>
                    </a:lnTo>
                    <a:lnTo>
                      <a:pt x="1132008" y="1791147"/>
                    </a:lnTo>
                    <a:lnTo>
                      <a:pt x="1192941" y="1791147"/>
                    </a:lnTo>
                    <a:lnTo>
                      <a:pt x="1192941" y="1919641"/>
                    </a:lnTo>
                    <a:close/>
                    <a:moveTo>
                      <a:pt x="1068249" y="1764790"/>
                    </a:moveTo>
                    <a:lnTo>
                      <a:pt x="1068249" y="1746192"/>
                    </a:lnTo>
                    <a:lnTo>
                      <a:pt x="1109505" y="1746192"/>
                    </a:lnTo>
                    <a:lnTo>
                      <a:pt x="1109505" y="1731241"/>
                    </a:lnTo>
                    <a:lnTo>
                      <a:pt x="1215393" y="1731241"/>
                    </a:lnTo>
                    <a:lnTo>
                      <a:pt x="1215393" y="1746192"/>
                    </a:lnTo>
                    <a:lnTo>
                      <a:pt x="1256649" y="1746192"/>
                    </a:lnTo>
                    <a:lnTo>
                      <a:pt x="1256649" y="1764790"/>
                    </a:lnTo>
                    <a:lnTo>
                      <a:pt x="1199158" y="1777172"/>
                    </a:lnTo>
                    <a:lnTo>
                      <a:pt x="1125688" y="1777172"/>
                    </a:lnTo>
                    <a:lnTo>
                      <a:pt x="1068249" y="1764790"/>
                    </a:lnTo>
                    <a:close/>
                    <a:moveTo>
                      <a:pt x="1079911" y="1829577"/>
                    </a:moveTo>
                    <a:lnTo>
                      <a:pt x="1079911" y="1781796"/>
                    </a:lnTo>
                    <a:lnTo>
                      <a:pt x="1117879" y="1789862"/>
                    </a:lnTo>
                    <a:lnTo>
                      <a:pt x="1117879" y="1829577"/>
                    </a:lnTo>
                    <a:lnTo>
                      <a:pt x="1079911" y="1829577"/>
                    </a:lnTo>
                    <a:close/>
                    <a:moveTo>
                      <a:pt x="1020005" y="1529637"/>
                    </a:moveTo>
                    <a:lnTo>
                      <a:pt x="1020005" y="1417172"/>
                    </a:lnTo>
                    <a:cubicBezTo>
                      <a:pt x="1020005" y="1379975"/>
                      <a:pt x="989744" y="1349714"/>
                      <a:pt x="952547" y="1349714"/>
                    </a:cubicBezTo>
                    <a:cubicBezTo>
                      <a:pt x="915248" y="1349714"/>
                      <a:pt x="885089" y="1379975"/>
                      <a:pt x="885089" y="1417172"/>
                    </a:cubicBezTo>
                    <a:lnTo>
                      <a:pt x="885089" y="1529637"/>
                    </a:lnTo>
                    <a:lnTo>
                      <a:pt x="840031" y="1529637"/>
                    </a:lnTo>
                    <a:lnTo>
                      <a:pt x="840031" y="1259701"/>
                    </a:lnTo>
                    <a:lnTo>
                      <a:pt x="1162474" y="1259701"/>
                    </a:lnTo>
                    <a:lnTo>
                      <a:pt x="1162474" y="1109783"/>
                    </a:lnTo>
                    <a:cubicBezTo>
                      <a:pt x="1155641" y="1100586"/>
                      <a:pt x="1144749" y="1094781"/>
                      <a:pt x="1132470" y="1094781"/>
                    </a:cubicBezTo>
                    <a:cubicBezTo>
                      <a:pt x="1129850" y="1094781"/>
                      <a:pt x="1127435" y="1095038"/>
                      <a:pt x="1124969" y="1095500"/>
                    </a:cubicBezTo>
                    <a:cubicBezTo>
                      <a:pt x="1134474" y="1085790"/>
                      <a:pt x="1147729" y="1079830"/>
                      <a:pt x="1162474" y="1079830"/>
                    </a:cubicBezTo>
                    <a:cubicBezTo>
                      <a:pt x="1177117" y="1079830"/>
                      <a:pt x="1190423" y="1085790"/>
                      <a:pt x="1199928" y="1095500"/>
                    </a:cubicBezTo>
                    <a:cubicBezTo>
                      <a:pt x="1197462" y="1095038"/>
                      <a:pt x="1195047" y="1094781"/>
                      <a:pt x="1192479" y="1094781"/>
                    </a:cubicBezTo>
                    <a:cubicBezTo>
                      <a:pt x="1180148" y="1094781"/>
                      <a:pt x="1169307" y="1100586"/>
                      <a:pt x="1162474" y="1109783"/>
                    </a:cubicBezTo>
                    <a:lnTo>
                      <a:pt x="1162474" y="1259701"/>
                    </a:lnTo>
                    <a:lnTo>
                      <a:pt x="1484866" y="1259701"/>
                    </a:lnTo>
                    <a:lnTo>
                      <a:pt x="1484866" y="1529637"/>
                    </a:lnTo>
                    <a:lnTo>
                      <a:pt x="1439859" y="1529637"/>
                    </a:lnTo>
                    <a:lnTo>
                      <a:pt x="1439859" y="1417172"/>
                    </a:lnTo>
                    <a:cubicBezTo>
                      <a:pt x="1439859" y="1379975"/>
                      <a:pt x="1409650" y="1349714"/>
                      <a:pt x="1372401" y="1349714"/>
                    </a:cubicBezTo>
                    <a:cubicBezTo>
                      <a:pt x="1335101" y="1349714"/>
                      <a:pt x="1304943" y="1379975"/>
                      <a:pt x="1304943" y="1417172"/>
                    </a:cubicBezTo>
                    <a:lnTo>
                      <a:pt x="1304943" y="1529637"/>
                    </a:lnTo>
                    <a:lnTo>
                      <a:pt x="1237485" y="1529637"/>
                    </a:lnTo>
                    <a:lnTo>
                      <a:pt x="1237485" y="1409671"/>
                    </a:lnTo>
                    <a:lnTo>
                      <a:pt x="1252436" y="1409671"/>
                    </a:lnTo>
                    <a:lnTo>
                      <a:pt x="1252436" y="1394669"/>
                    </a:lnTo>
                    <a:lnTo>
                      <a:pt x="1244986" y="1394669"/>
                    </a:lnTo>
                    <a:lnTo>
                      <a:pt x="1244986" y="1364768"/>
                    </a:lnTo>
                    <a:lnTo>
                      <a:pt x="1259937" y="1364768"/>
                    </a:lnTo>
                    <a:lnTo>
                      <a:pt x="1259937" y="1349714"/>
                    </a:lnTo>
                    <a:lnTo>
                      <a:pt x="1244986" y="1349714"/>
                    </a:lnTo>
                    <a:lnTo>
                      <a:pt x="1169975" y="1292429"/>
                    </a:lnTo>
                    <a:lnTo>
                      <a:pt x="1169975" y="1274806"/>
                    </a:lnTo>
                    <a:lnTo>
                      <a:pt x="1154973" y="1274806"/>
                    </a:lnTo>
                    <a:lnTo>
                      <a:pt x="1154973" y="1292429"/>
                    </a:lnTo>
                    <a:lnTo>
                      <a:pt x="1079911" y="1349714"/>
                    </a:lnTo>
                    <a:lnTo>
                      <a:pt x="1064961" y="1349714"/>
                    </a:lnTo>
                    <a:lnTo>
                      <a:pt x="1064961" y="1364768"/>
                    </a:lnTo>
                    <a:lnTo>
                      <a:pt x="1079911" y="1364768"/>
                    </a:lnTo>
                    <a:lnTo>
                      <a:pt x="1079911" y="1394669"/>
                    </a:lnTo>
                    <a:lnTo>
                      <a:pt x="1072513" y="1394669"/>
                    </a:lnTo>
                    <a:lnTo>
                      <a:pt x="1072513" y="1409671"/>
                    </a:lnTo>
                    <a:lnTo>
                      <a:pt x="1087464" y="1409671"/>
                    </a:lnTo>
                    <a:lnTo>
                      <a:pt x="1087464" y="1529637"/>
                    </a:lnTo>
                    <a:lnTo>
                      <a:pt x="1020005" y="1529637"/>
                    </a:lnTo>
                    <a:close/>
                    <a:moveTo>
                      <a:pt x="1054171" y="1732166"/>
                    </a:moveTo>
                    <a:lnTo>
                      <a:pt x="1054171" y="1776196"/>
                    </a:lnTo>
                    <a:lnTo>
                      <a:pt x="1064961" y="1778508"/>
                    </a:lnTo>
                    <a:lnTo>
                      <a:pt x="1064961" y="1829577"/>
                    </a:lnTo>
                    <a:lnTo>
                      <a:pt x="1042457" y="1829577"/>
                    </a:lnTo>
                    <a:lnTo>
                      <a:pt x="1042457" y="1544742"/>
                    </a:lnTo>
                    <a:lnTo>
                      <a:pt x="1064961" y="1544742"/>
                    </a:lnTo>
                    <a:lnTo>
                      <a:pt x="1064961" y="1732166"/>
                    </a:lnTo>
                    <a:lnTo>
                      <a:pt x="1054171" y="1732166"/>
                    </a:lnTo>
                    <a:close/>
                    <a:moveTo>
                      <a:pt x="959997" y="1604596"/>
                    </a:moveTo>
                    <a:lnTo>
                      <a:pt x="959997" y="1874532"/>
                    </a:lnTo>
                    <a:lnTo>
                      <a:pt x="937494" y="1874532"/>
                    </a:lnTo>
                    <a:lnTo>
                      <a:pt x="937494" y="1662447"/>
                    </a:lnTo>
                    <a:lnTo>
                      <a:pt x="937545" y="1662447"/>
                    </a:lnTo>
                    <a:lnTo>
                      <a:pt x="937545" y="1604596"/>
                    </a:lnTo>
                    <a:lnTo>
                      <a:pt x="959997" y="1604596"/>
                    </a:lnTo>
                    <a:close/>
                    <a:moveTo>
                      <a:pt x="922492" y="1589697"/>
                    </a:moveTo>
                    <a:lnTo>
                      <a:pt x="922492" y="1664605"/>
                    </a:lnTo>
                    <a:lnTo>
                      <a:pt x="840031" y="1664605"/>
                    </a:lnTo>
                    <a:lnTo>
                      <a:pt x="840031" y="1544742"/>
                    </a:lnTo>
                    <a:lnTo>
                      <a:pt x="1027404" y="1544742"/>
                    </a:lnTo>
                    <a:lnTo>
                      <a:pt x="974229" y="1589697"/>
                    </a:lnTo>
                    <a:lnTo>
                      <a:pt x="922492" y="1589697"/>
                    </a:lnTo>
                    <a:close/>
                    <a:moveTo>
                      <a:pt x="413704" y="704931"/>
                    </a:moveTo>
                    <a:lnTo>
                      <a:pt x="772522" y="704931"/>
                    </a:lnTo>
                    <a:lnTo>
                      <a:pt x="772522" y="757336"/>
                    </a:lnTo>
                    <a:lnTo>
                      <a:pt x="757571" y="757336"/>
                    </a:lnTo>
                    <a:lnTo>
                      <a:pt x="757571" y="742385"/>
                    </a:lnTo>
                    <a:cubicBezTo>
                      <a:pt x="757571" y="729952"/>
                      <a:pt x="747553" y="719882"/>
                      <a:pt x="735068" y="719882"/>
                    </a:cubicBezTo>
                    <a:cubicBezTo>
                      <a:pt x="722635" y="719882"/>
                      <a:pt x="712565" y="729952"/>
                      <a:pt x="712565" y="742385"/>
                    </a:cubicBezTo>
                    <a:lnTo>
                      <a:pt x="712565" y="757336"/>
                    </a:lnTo>
                    <a:lnTo>
                      <a:pt x="697563" y="757336"/>
                    </a:lnTo>
                    <a:lnTo>
                      <a:pt x="697563" y="742385"/>
                    </a:lnTo>
                    <a:cubicBezTo>
                      <a:pt x="697563" y="729952"/>
                      <a:pt x="687493" y="719882"/>
                      <a:pt x="675059" y="719882"/>
                    </a:cubicBezTo>
                    <a:cubicBezTo>
                      <a:pt x="662626" y="719882"/>
                      <a:pt x="652608" y="729952"/>
                      <a:pt x="652608" y="742385"/>
                    </a:cubicBezTo>
                    <a:lnTo>
                      <a:pt x="652608" y="757336"/>
                    </a:lnTo>
                    <a:lnTo>
                      <a:pt x="637605" y="757336"/>
                    </a:lnTo>
                    <a:lnTo>
                      <a:pt x="637605" y="742385"/>
                    </a:lnTo>
                    <a:cubicBezTo>
                      <a:pt x="637605" y="729952"/>
                      <a:pt x="627484" y="719882"/>
                      <a:pt x="615051" y="719882"/>
                    </a:cubicBezTo>
                    <a:cubicBezTo>
                      <a:pt x="602618" y="719882"/>
                      <a:pt x="592599" y="729952"/>
                      <a:pt x="592599" y="742385"/>
                    </a:cubicBezTo>
                    <a:lnTo>
                      <a:pt x="592599" y="757336"/>
                    </a:lnTo>
                    <a:lnTo>
                      <a:pt x="577597" y="757336"/>
                    </a:lnTo>
                    <a:lnTo>
                      <a:pt x="577597" y="742385"/>
                    </a:lnTo>
                    <a:cubicBezTo>
                      <a:pt x="577597" y="729952"/>
                      <a:pt x="567527" y="719882"/>
                      <a:pt x="555094" y="719882"/>
                    </a:cubicBezTo>
                    <a:cubicBezTo>
                      <a:pt x="542712" y="719882"/>
                      <a:pt x="532642" y="729952"/>
                      <a:pt x="532642" y="742385"/>
                    </a:cubicBezTo>
                    <a:lnTo>
                      <a:pt x="532642" y="757336"/>
                    </a:lnTo>
                    <a:lnTo>
                      <a:pt x="517588" y="757336"/>
                    </a:lnTo>
                    <a:lnTo>
                      <a:pt x="517588" y="742385"/>
                    </a:lnTo>
                    <a:cubicBezTo>
                      <a:pt x="517588" y="729952"/>
                      <a:pt x="507519" y="719882"/>
                      <a:pt x="495137" y="719882"/>
                    </a:cubicBezTo>
                    <a:cubicBezTo>
                      <a:pt x="482703" y="719882"/>
                      <a:pt x="472582" y="729952"/>
                      <a:pt x="472582" y="742385"/>
                    </a:cubicBezTo>
                    <a:lnTo>
                      <a:pt x="472582" y="757336"/>
                    </a:lnTo>
                    <a:lnTo>
                      <a:pt x="457683" y="757336"/>
                    </a:lnTo>
                    <a:lnTo>
                      <a:pt x="457683" y="742385"/>
                    </a:lnTo>
                    <a:cubicBezTo>
                      <a:pt x="457683" y="729952"/>
                      <a:pt x="447561" y="719882"/>
                      <a:pt x="435077" y="719882"/>
                    </a:cubicBezTo>
                    <a:cubicBezTo>
                      <a:pt x="422695" y="719882"/>
                      <a:pt x="412676" y="729952"/>
                      <a:pt x="412676" y="742385"/>
                    </a:cubicBezTo>
                    <a:lnTo>
                      <a:pt x="412676" y="757336"/>
                    </a:lnTo>
                    <a:lnTo>
                      <a:pt x="384008" y="757336"/>
                    </a:lnTo>
                    <a:cubicBezTo>
                      <a:pt x="393359" y="739405"/>
                      <a:pt x="403172" y="721988"/>
                      <a:pt x="413704" y="704931"/>
                    </a:cubicBezTo>
                    <a:moveTo>
                      <a:pt x="337614" y="959864"/>
                    </a:moveTo>
                    <a:lnTo>
                      <a:pt x="308638" y="959864"/>
                    </a:lnTo>
                    <a:cubicBezTo>
                      <a:pt x="316550" y="926675"/>
                      <a:pt x="326209" y="894307"/>
                      <a:pt x="337614" y="862659"/>
                    </a:cubicBezTo>
                    <a:lnTo>
                      <a:pt x="337614" y="959864"/>
                    </a:lnTo>
                    <a:close/>
                    <a:moveTo>
                      <a:pt x="263529" y="1161828"/>
                    </a:moveTo>
                    <a:cubicBezTo>
                      <a:pt x="263529" y="1658285"/>
                      <a:pt x="666017" y="2060774"/>
                      <a:pt x="1162474" y="2060774"/>
                    </a:cubicBezTo>
                    <a:cubicBezTo>
                      <a:pt x="1658932" y="2060774"/>
                      <a:pt x="2061317" y="1658285"/>
                      <a:pt x="2061317" y="1161828"/>
                    </a:cubicBezTo>
                    <a:cubicBezTo>
                      <a:pt x="2061317" y="665371"/>
                      <a:pt x="1658932" y="262985"/>
                      <a:pt x="1162474" y="262985"/>
                    </a:cubicBezTo>
                    <a:cubicBezTo>
                      <a:pt x="666017" y="262985"/>
                      <a:pt x="263529" y="665371"/>
                      <a:pt x="263529" y="1161828"/>
                    </a:cubicBezTo>
                    <a:moveTo>
                      <a:pt x="348198" y="1873093"/>
                    </a:moveTo>
                    <a:lnTo>
                      <a:pt x="344088" y="1877152"/>
                    </a:lnTo>
                    <a:cubicBezTo>
                      <a:pt x="347068" y="1879978"/>
                      <a:pt x="350048" y="1882803"/>
                      <a:pt x="352976" y="1885732"/>
                    </a:cubicBezTo>
                    <a:cubicBezTo>
                      <a:pt x="355031" y="1887530"/>
                      <a:pt x="357086" y="1889534"/>
                      <a:pt x="359193" y="1891537"/>
                    </a:cubicBezTo>
                    <a:cubicBezTo>
                      <a:pt x="364793" y="1897086"/>
                      <a:pt x="370547" y="1902635"/>
                      <a:pt x="375890" y="1908441"/>
                    </a:cubicBezTo>
                    <a:cubicBezTo>
                      <a:pt x="378921" y="1911523"/>
                      <a:pt x="381850" y="1914606"/>
                      <a:pt x="384779" y="1917688"/>
                    </a:cubicBezTo>
                    <a:lnTo>
                      <a:pt x="388837" y="1913630"/>
                    </a:lnTo>
                    <a:cubicBezTo>
                      <a:pt x="385447" y="1909828"/>
                      <a:pt x="382158" y="1905974"/>
                      <a:pt x="379230" y="1901710"/>
                    </a:cubicBezTo>
                    <a:cubicBezTo>
                      <a:pt x="377329" y="1898936"/>
                      <a:pt x="377123" y="1897189"/>
                      <a:pt x="377226" y="1894620"/>
                    </a:cubicBezTo>
                    <a:cubicBezTo>
                      <a:pt x="377226" y="1892051"/>
                      <a:pt x="378202" y="1889071"/>
                      <a:pt x="380514" y="1885526"/>
                    </a:cubicBezTo>
                    <a:cubicBezTo>
                      <a:pt x="382775" y="1881879"/>
                      <a:pt x="386474" y="1877409"/>
                      <a:pt x="391766" y="1872168"/>
                    </a:cubicBezTo>
                    <a:cubicBezTo>
                      <a:pt x="395927" y="1867904"/>
                      <a:pt x="429066" y="1830347"/>
                      <a:pt x="445609" y="1822384"/>
                    </a:cubicBezTo>
                    <a:cubicBezTo>
                      <a:pt x="451055" y="1819764"/>
                      <a:pt x="456398" y="1818274"/>
                      <a:pt x="461536" y="1818120"/>
                    </a:cubicBezTo>
                    <a:cubicBezTo>
                      <a:pt x="466674" y="1817965"/>
                      <a:pt x="471606" y="1818942"/>
                      <a:pt x="476589" y="1820997"/>
                    </a:cubicBezTo>
                    <a:cubicBezTo>
                      <a:pt x="486094" y="1825312"/>
                      <a:pt x="494315" y="1833687"/>
                      <a:pt x="499195" y="1842832"/>
                    </a:cubicBezTo>
                    <a:cubicBezTo>
                      <a:pt x="501456" y="1847148"/>
                      <a:pt x="502638" y="1851617"/>
                      <a:pt x="502638" y="1856344"/>
                    </a:cubicBezTo>
                    <a:cubicBezTo>
                      <a:pt x="502586" y="1861019"/>
                      <a:pt x="501250" y="1866157"/>
                      <a:pt x="498630" y="1871449"/>
                    </a:cubicBezTo>
                    <a:cubicBezTo>
                      <a:pt x="495856" y="1876844"/>
                      <a:pt x="491438" y="1882649"/>
                      <a:pt x="485169" y="1888866"/>
                    </a:cubicBezTo>
                    <a:lnTo>
                      <a:pt x="437543" y="1936698"/>
                    </a:lnTo>
                    <a:cubicBezTo>
                      <a:pt x="434974" y="1939215"/>
                      <a:pt x="432713" y="1941116"/>
                      <a:pt x="430813" y="1942349"/>
                    </a:cubicBezTo>
                    <a:cubicBezTo>
                      <a:pt x="428860" y="1943634"/>
                      <a:pt x="427165" y="1944096"/>
                      <a:pt x="425675" y="1944045"/>
                    </a:cubicBezTo>
                    <a:cubicBezTo>
                      <a:pt x="423928" y="1944096"/>
                      <a:pt x="421924" y="1943428"/>
                      <a:pt x="419818" y="1942195"/>
                    </a:cubicBezTo>
                    <a:cubicBezTo>
                      <a:pt x="416273" y="1940140"/>
                      <a:pt x="413139" y="1937417"/>
                      <a:pt x="409953" y="1934643"/>
                    </a:cubicBezTo>
                    <a:lnTo>
                      <a:pt x="405946" y="1938753"/>
                    </a:lnTo>
                    <a:cubicBezTo>
                      <a:pt x="409388" y="1942093"/>
                      <a:pt x="412882" y="1945329"/>
                      <a:pt x="416273" y="1948772"/>
                    </a:cubicBezTo>
                    <a:cubicBezTo>
                      <a:pt x="425058" y="1956684"/>
                      <a:pt x="433587" y="1965212"/>
                      <a:pt x="441602" y="1973998"/>
                    </a:cubicBezTo>
                    <a:cubicBezTo>
                      <a:pt x="444941" y="1977286"/>
                      <a:pt x="448281" y="1980677"/>
                      <a:pt x="451517" y="1984119"/>
                    </a:cubicBezTo>
                    <a:lnTo>
                      <a:pt x="455628" y="1980009"/>
                    </a:lnTo>
                    <a:cubicBezTo>
                      <a:pt x="452905" y="1976978"/>
                      <a:pt x="449976" y="1973895"/>
                      <a:pt x="447972" y="1970196"/>
                    </a:cubicBezTo>
                    <a:cubicBezTo>
                      <a:pt x="446637" y="1968089"/>
                      <a:pt x="446071" y="1965983"/>
                      <a:pt x="446123" y="1964544"/>
                    </a:cubicBezTo>
                    <a:cubicBezTo>
                      <a:pt x="446071" y="1962952"/>
                      <a:pt x="446534" y="1961205"/>
                      <a:pt x="447767" y="1959253"/>
                    </a:cubicBezTo>
                    <a:cubicBezTo>
                      <a:pt x="449051" y="1957403"/>
                      <a:pt x="450952" y="1955142"/>
                      <a:pt x="453521" y="1952573"/>
                    </a:cubicBezTo>
                    <a:lnTo>
                      <a:pt x="506696" y="1899193"/>
                    </a:lnTo>
                    <a:cubicBezTo>
                      <a:pt x="511577" y="1894209"/>
                      <a:pt x="515174" y="1889277"/>
                      <a:pt x="517229" y="1884293"/>
                    </a:cubicBezTo>
                    <a:cubicBezTo>
                      <a:pt x="519181" y="1879412"/>
                      <a:pt x="520312" y="1874634"/>
                      <a:pt x="520363" y="1870010"/>
                    </a:cubicBezTo>
                    <a:cubicBezTo>
                      <a:pt x="520466" y="1865335"/>
                      <a:pt x="519746" y="1860814"/>
                      <a:pt x="518205" y="1856601"/>
                    </a:cubicBezTo>
                    <a:cubicBezTo>
                      <a:pt x="516612" y="1852388"/>
                      <a:pt x="514660" y="1848483"/>
                      <a:pt x="512451" y="1844990"/>
                    </a:cubicBezTo>
                    <a:cubicBezTo>
                      <a:pt x="510087" y="1841342"/>
                      <a:pt x="507621" y="1838054"/>
                      <a:pt x="505052" y="1835074"/>
                    </a:cubicBezTo>
                    <a:cubicBezTo>
                      <a:pt x="498682" y="1827933"/>
                      <a:pt x="492105" y="1821716"/>
                      <a:pt x="483936" y="1816578"/>
                    </a:cubicBezTo>
                    <a:cubicBezTo>
                      <a:pt x="478388" y="1813239"/>
                      <a:pt x="472428" y="1810978"/>
                      <a:pt x="466006" y="1810105"/>
                    </a:cubicBezTo>
                    <a:cubicBezTo>
                      <a:pt x="459481" y="1809231"/>
                      <a:pt x="452545" y="1810002"/>
                      <a:pt x="445609" y="1812365"/>
                    </a:cubicBezTo>
                    <a:cubicBezTo>
                      <a:pt x="438211" y="1814831"/>
                      <a:pt x="430864" y="1819712"/>
                      <a:pt x="423671" y="1827008"/>
                    </a:cubicBezTo>
                    <a:lnTo>
                      <a:pt x="385138" y="1865592"/>
                    </a:lnTo>
                    <a:cubicBezTo>
                      <a:pt x="380925" y="1869805"/>
                      <a:pt x="370444" y="1880594"/>
                      <a:pt x="364176" y="1881930"/>
                    </a:cubicBezTo>
                    <a:cubicBezTo>
                      <a:pt x="361967" y="1882495"/>
                      <a:pt x="360015" y="1882084"/>
                      <a:pt x="358062" y="1880902"/>
                    </a:cubicBezTo>
                    <a:cubicBezTo>
                      <a:pt x="354466" y="1878693"/>
                      <a:pt x="351332" y="1875919"/>
                      <a:pt x="348198" y="1873093"/>
                    </a:cubicBezTo>
                    <a:moveTo>
                      <a:pt x="232137" y="1712539"/>
                    </a:moveTo>
                    <a:lnTo>
                      <a:pt x="227153" y="1715879"/>
                    </a:lnTo>
                    <a:cubicBezTo>
                      <a:pt x="229363" y="1718910"/>
                      <a:pt x="231572" y="1721890"/>
                      <a:pt x="233627" y="1724921"/>
                    </a:cubicBezTo>
                    <a:cubicBezTo>
                      <a:pt x="239741" y="1733039"/>
                      <a:pt x="245495" y="1741516"/>
                      <a:pt x="250736" y="1750096"/>
                    </a:cubicBezTo>
                    <a:cubicBezTo>
                      <a:pt x="252945" y="1753384"/>
                      <a:pt x="255154" y="1756827"/>
                      <a:pt x="257260" y="1760269"/>
                    </a:cubicBezTo>
                    <a:lnTo>
                      <a:pt x="262193" y="1756827"/>
                    </a:lnTo>
                    <a:cubicBezTo>
                      <a:pt x="259675" y="1752665"/>
                      <a:pt x="257415" y="1749017"/>
                      <a:pt x="255668" y="1744393"/>
                    </a:cubicBezTo>
                    <a:cubicBezTo>
                      <a:pt x="254640" y="1741568"/>
                      <a:pt x="254949" y="1739718"/>
                      <a:pt x="255668" y="1737612"/>
                    </a:cubicBezTo>
                    <a:cubicBezTo>
                      <a:pt x="256387" y="1735300"/>
                      <a:pt x="258237" y="1732782"/>
                      <a:pt x="261371" y="1730110"/>
                    </a:cubicBezTo>
                    <a:cubicBezTo>
                      <a:pt x="264659" y="1727285"/>
                      <a:pt x="269283" y="1723894"/>
                      <a:pt x="275088" y="1719835"/>
                    </a:cubicBezTo>
                    <a:lnTo>
                      <a:pt x="331346" y="1681970"/>
                    </a:lnTo>
                    <a:lnTo>
                      <a:pt x="332168" y="1679710"/>
                    </a:lnTo>
                    <a:lnTo>
                      <a:pt x="297900" y="1820175"/>
                    </a:lnTo>
                    <a:lnTo>
                      <a:pt x="314186" y="1844168"/>
                    </a:lnTo>
                    <a:lnTo>
                      <a:pt x="319119" y="1840828"/>
                    </a:lnTo>
                    <a:cubicBezTo>
                      <a:pt x="316961" y="1837232"/>
                      <a:pt x="314700" y="1833481"/>
                      <a:pt x="313313" y="1829474"/>
                    </a:cubicBezTo>
                    <a:cubicBezTo>
                      <a:pt x="312491" y="1827367"/>
                      <a:pt x="312645" y="1825158"/>
                      <a:pt x="313878" y="1822795"/>
                    </a:cubicBezTo>
                    <a:cubicBezTo>
                      <a:pt x="314957" y="1820380"/>
                      <a:pt x="317526" y="1817349"/>
                      <a:pt x="321790" y="1813804"/>
                    </a:cubicBezTo>
                    <a:cubicBezTo>
                      <a:pt x="337666" y="1800754"/>
                      <a:pt x="382261" y="1771931"/>
                      <a:pt x="388837" y="1767462"/>
                    </a:cubicBezTo>
                    <a:cubicBezTo>
                      <a:pt x="393872" y="1764122"/>
                      <a:pt x="398239" y="1761399"/>
                      <a:pt x="401990" y="1759550"/>
                    </a:cubicBezTo>
                    <a:cubicBezTo>
                      <a:pt x="405484" y="1757803"/>
                      <a:pt x="408566" y="1756827"/>
                      <a:pt x="411135" y="1756724"/>
                    </a:cubicBezTo>
                    <a:cubicBezTo>
                      <a:pt x="413550" y="1756467"/>
                      <a:pt x="415913" y="1756981"/>
                      <a:pt x="418174" y="1758419"/>
                    </a:cubicBezTo>
                    <a:cubicBezTo>
                      <a:pt x="421667" y="1760577"/>
                      <a:pt x="424185" y="1763917"/>
                      <a:pt x="426651" y="1767153"/>
                    </a:cubicBezTo>
                    <a:lnTo>
                      <a:pt x="431480" y="1763917"/>
                    </a:lnTo>
                    <a:cubicBezTo>
                      <a:pt x="429579" y="1760988"/>
                      <a:pt x="427627" y="1758111"/>
                      <a:pt x="425572" y="1755337"/>
                    </a:cubicBezTo>
                    <a:lnTo>
                      <a:pt x="421462" y="1749326"/>
                    </a:lnTo>
                    <a:cubicBezTo>
                      <a:pt x="418688" y="1745575"/>
                      <a:pt x="416016" y="1741619"/>
                      <a:pt x="413550" y="1737663"/>
                    </a:cubicBezTo>
                    <a:lnTo>
                      <a:pt x="408566" y="1730213"/>
                    </a:lnTo>
                    <a:cubicBezTo>
                      <a:pt x="406254" y="1726668"/>
                      <a:pt x="403942" y="1723072"/>
                      <a:pt x="401579" y="1719578"/>
                    </a:cubicBezTo>
                    <a:lnTo>
                      <a:pt x="396647" y="1722918"/>
                    </a:lnTo>
                    <a:cubicBezTo>
                      <a:pt x="399113" y="1726925"/>
                      <a:pt x="401168" y="1730470"/>
                      <a:pt x="403017" y="1734786"/>
                    </a:cubicBezTo>
                    <a:cubicBezTo>
                      <a:pt x="403942" y="1737457"/>
                      <a:pt x="403788" y="1739410"/>
                      <a:pt x="403069" y="1741824"/>
                    </a:cubicBezTo>
                    <a:cubicBezTo>
                      <a:pt x="402350" y="1744085"/>
                      <a:pt x="400603" y="1746757"/>
                      <a:pt x="397571" y="1749480"/>
                    </a:cubicBezTo>
                    <a:cubicBezTo>
                      <a:pt x="394437" y="1752305"/>
                      <a:pt x="389865" y="1755799"/>
                      <a:pt x="383802" y="1760012"/>
                    </a:cubicBezTo>
                    <a:lnTo>
                      <a:pt x="327853" y="1797723"/>
                    </a:lnTo>
                    <a:lnTo>
                      <a:pt x="327031" y="1799932"/>
                    </a:lnTo>
                    <a:lnTo>
                      <a:pt x="362686" y="1656436"/>
                    </a:lnTo>
                    <a:lnTo>
                      <a:pt x="359450" y="1651658"/>
                    </a:lnTo>
                    <a:lnTo>
                      <a:pt x="269899" y="1712283"/>
                    </a:lnTo>
                    <a:cubicBezTo>
                      <a:pt x="264864" y="1715622"/>
                      <a:pt x="260549" y="1718191"/>
                      <a:pt x="256952" y="1720041"/>
                    </a:cubicBezTo>
                    <a:cubicBezTo>
                      <a:pt x="253356" y="1721890"/>
                      <a:pt x="250325" y="1722866"/>
                      <a:pt x="247756" y="1723175"/>
                    </a:cubicBezTo>
                    <a:cubicBezTo>
                      <a:pt x="245187" y="1723277"/>
                      <a:pt x="242824" y="1722609"/>
                      <a:pt x="240820" y="1721274"/>
                    </a:cubicBezTo>
                    <a:cubicBezTo>
                      <a:pt x="237275" y="1719167"/>
                      <a:pt x="234603" y="1715828"/>
                      <a:pt x="232137" y="1712539"/>
                    </a:cubicBezTo>
                    <a:moveTo>
                      <a:pt x="185846" y="1622373"/>
                    </a:moveTo>
                    <a:lnTo>
                      <a:pt x="180554" y="1625044"/>
                    </a:lnTo>
                    <a:cubicBezTo>
                      <a:pt x="182918" y="1629308"/>
                      <a:pt x="185127" y="1633521"/>
                      <a:pt x="187285" y="1637683"/>
                    </a:cubicBezTo>
                    <a:cubicBezTo>
                      <a:pt x="193142" y="1648113"/>
                      <a:pt x="198536" y="1658850"/>
                      <a:pt x="203623" y="1669588"/>
                    </a:cubicBezTo>
                    <a:cubicBezTo>
                      <a:pt x="205781" y="1673750"/>
                      <a:pt x="207836" y="1678065"/>
                      <a:pt x="209839" y="1682330"/>
                    </a:cubicBezTo>
                    <a:lnTo>
                      <a:pt x="215183" y="1679555"/>
                    </a:lnTo>
                    <a:cubicBezTo>
                      <a:pt x="213590" y="1675856"/>
                      <a:pt x="211792" y="1672054"/>
                      <a:pt x="210918" y="1667944"/>
                    </a:cubicBezTo>
                    <a:cubicBezTo>
                      <a:pt x="210353" y="1665375"/>
                      <a:pt x="210456" y="1663320"/>
                      <a:pt x="210918" y="1661933"/>
                    </a:cubicBezTo>
                    <a:cubicBezTo>
                      <a:pt x="211381" y="1660392"/>
                      <a:pt x="212408" y="1658850"/>
                      <a:pt x="214155" y="1657412"/>
                    </a:cubicBezTo>
                    <a:cubicBezTo>
                      <a:pt x="215953" y="1656025"/>
                      <a:pt x="218471" y="1654483"/>
                      <a:pt x="221656" y="1652839"/>
                    </a:cubicBezTo>
                    <a:lnTo>
                      <a:pt x="305658" y="1609837"/>
                    </a:lnTo>
                    <a:cubicBezTo>
                      <a:pt x="308895" y="1608090"/>
                      <a:pt x="311669" y="1607062"/>
                      <a:pt x="313981" y="1606240"/>
                    </a:cubicBezTo>
                    <a:cubicBezTo>
                      <a:pt x="318399" y="1605110"/>
                      <a:pt x="321431" y="1606651"/>
                      <a:pt x="324410" y="1609888"/>
                    </a:cubicBezTo>
                    <a:cubicBezTo>
                      <a:pt x="327031" y="1613022"/>
                      <a:pt x="329086" y="1616670"/>
                      <a:pt x="331192" y="1620215"/>
                    </a:cubicBezTo>
                    <a:lnTo>
                      <a:pt x="336535" y="1617492"/>
                    </a:lnTo>
                    <a:cubicBezTo>
                      <a:pt x="334326" y="1613330"/>
                      <a:pt x="332117" y="1609117"/>
                      <a:pt x="329856" y="1605007"/>
                    </a:cubicBezTo>
                    <a:lnTo>
                      <a:pt x="325335" y="1596068"/>
                    </a:lnTo>
                    <a:cubicBezTo>
                      <a:pt x="322766" y="1591495"/>
                      <a:pt x="320300" y="1586820"/>
                      <a:pt x="318040" y="1581990"/>
                    </a:cubicBezTo>
                    <a:lnTo>
                      <a:pt x="313621" y="1573102"/>
                    </a:lnTo>
                    <a:cubicBezTo>
                      <a:pt x="311463" y="1568786"/>
                      <a:pt x="309305" y="1564573"/>
                      <a:pt x="307199" y="1560258"/>
                    </a:cubicBezTo>
                    <a:lnTo>
                      <a:pt x="301856" y="1562981"/>
                    </a:lnTo>
                    <a:cubicBezTo>
                      <a:pt x="303551" y="1566783"/>
                      <a:pt x="305195" y="1570533"/>
                      <a:pt x="306274" y="1574540"/>
                    </a:cubicBezTo>
                    <a:cubicBezTo>
                      <a:pt x="306737" y="1577007"/>
                      <a:pt x="306685" y="1579010"/>
                      <a:pt x="306274" y="1580654"/>
                    </a:cubicBezTo>
                    <a:cubicBezTo>
                      <a:pt x="305760" y="1582247"/>
                      <a:pt x="304682" y="1583686"/>
                      <a:pt x="303038" y="1585021"/>
                    </a:cubicBezTo>
                    <a:cubicBezTo>
                      <a:pt x="301188" y="1586563"/>
                      <a:pt x="298619" y="1588104"/>
                      <a:pt x="295434" y="1589748"/>
                    </a:cubicBezTo>
                    <a:lnTo>
                      <a:pt x="211381" y="1632699"/>
                    </a:lnTo>
                    <a:cubicBezTo>
                      <a:pt x="208144" y="1634343"/>
                      <a:pt x="205421" y="1635474"/>
                      <a:pt x="203263" y="1636090"/>
                    </a:cubicBezTo>
                    <a:cubicBezTo>
                      <a:pt x="201003" y="1636707"/>
                      <a:pt x="199256" y="1636707"/>
                      <a:pt x="197817" y="1636142"/>
                    </a:cubicBezTo>
                    <a:cubicBezTo>
                      <a:pt x="196224" y="1635577"/>
                      <a:pt x="194478" y="1634395"/>
                      <a:pt x="192885" y="1632494"/>
                    </a:cubicBezTo>
                    <a:cubicBezTo>
                      <a:pt x="190059" y="1629463"/>
                      <a:pt x="187953" y="1625866"/>
                      <a:pt x="185846" y="1622373"/>
                    </a:cubicBezTo>
                    <a:moveTo>
                      <a:pt x="124502" y="1465518"/>
                    </a:moveTo>
                    <a:lnTo>
                      <a:pt x="119056" y="1467573"/>
                    </a:lnTo>
                    <a:cubicBezTo>
                      <a:pt x="120186" y="1470194"/>
                      <a:pt x="121317" y="1472865"/>
                      <a:pt x="122293" y="1475537"/>
                    </a:cubicBezTo>
                    <a:cubicBezTo>
                      <a:pt x="125786" y="1483500"/>
                      <a:pt x="128766" y="1491772"/>
                      <a:pt x="131284" y="1500044"/>
                    </a:cubicBezTo>
                    <a:cubicBezTo>
                      <a:pt x="132517" y="1503383"/>
                      <a:pt x="133596" y="1506723"/>
                      <a:pt x="134675" y="1510165"/>
                    </a:cubicBezTo>
                    <a:lnTo>
                      <a:pt x="140378" y="1507956"/>
                    </a:lnTo>
                    <a:cubicBezTo>
                      <a:pt x="139196" y="1504719"/>
                      <a:pt x="137706" y="1500403"/>
                      <a:pt x="138887" y="1496910"/>
                    </a:cubicBezTo>
                    <a:cubicBezTo>
                      <a:pt x="140326" y="1492851"/>
                      <a:pt x="143871" y="1492286"/>
                      <a:pt x="147622" y="1492080"/>
                    </a:cubicBezTo>
                    <a:cubicBezTo>
                      <a:pt x="149677" y="1491823"/>
                      <a:pt x="152503" y="1491823"/>
                      <a:pt x="156048" y="1491875"/>
                    </a:cubicBezTo>
                    <a:cubicBezTo>
                      <a:pt x="159541" y="1491823"/>
                      <a:pt x="246369" y="1493005"/>
                      <a:pt x="246369" y="1493005"/>
                    </a:cubicBezTo>
                    <a:lnTo>
                      <a:pt x="248629" y="1491721"/>
                    </a:lnTo>
                    <a:cubicBezTo>
                      <a:pt x="227462" y="1510216"/>
                      <a:pt x="206243" y="1528661"/>
                      <a:pt x="185076" y="1547002"/>
                    </a:cubicBezTo>
                    <a:cubicBezTo>
                      <a:pt x="178140" y="1553013"/>
                      <a:pt x="173002" y="1557329"/>
                      <a:pt x="169817" y="1559949"/>
                    </a:cubicBezTo>
                    <a:cubicBezTo>
                      <a:pt x="169765" y="1559949"/>
                      <a:pt x="164319" y="1565138"/>
                      <a:pt x="162778" y="1564111"/>
                    </a:cubicBezTo>
                    <a:cubicBezTo>
                      <a:pt x="162007" y="1563649"/>
                      <a:pt x="161339" y="1562878"/>
                      <a:pt x="160672" y="1561696"/>
                    </a:cubicBezTo>
                    <a:cubicBezTo>
                      <a:pt x="159952" y="1560463"/>
                      <a:pt x="159233" y="1558870"/>
                      <a:pt x="158565" y="1557072"/>
                    </a:cubicBezTo>
                    <a:cubicBezTo>
                      <a:pt x="157486" y="1554452"/>
                      <a:pt x="156510" y="1551883"/>
                      <a:pt x="155534" y="1549314"/>
                    </a:cubicBezTo>
                    <a:lnTo>
                      <a:pt x="149831" y="1551369"/>
                    </a:lnTo>
                    <a:cubicBezTo>
                      <a:pt x="151424" y="1555480"/>
                      <a:pt x="153119" y="1559641"/>
                      <a:pt x="154609" y="1563700"/>
                    </a:cubicBezTo>
                    <a:cubicBezTo>
                      <a:pt x="158668" y="1573462"/>
                      <a:pt x="162367" y="1583326"/>
                      <a:pt x="165398" y="1593344"/>
                    </a:cubicBezTo>
                    <a:cubicBezTo>
                      <a:pt x="166785" y="1596890"/>
                      <a:pt x="167967" y="1600640"/>
                      <a:pt x="169200" y="1604288"/>
                    </a:cubicBezTo>
                    <a:lnTo>
                      <a:pt x="174749" y="1602130"/>
                    </a:lnTo>
                    <a:cubicBezTo>
                      <a:pt x="174081" y="1599715"/>
                      <a:pt x="173310" y="1597044"/>
                      <a:pt x="173156" y="1594423"/>
                    </a:cubicBezTo>
                    <a:cubicBezTo>
                      <a:pt x="173002" y="1593139"/>
                      <a:pt x="173310" y="1591855"/>
                      <a:pt x="173875" y="1590724"/>
                    </a:cubicBezTo>
                    <a:cubicBezTo>
                      <a:pt x="174389" y="1589543"/>
                      <a:pt x="175571" y="1588104"/>
                      <a:pt x="177472" y="1586306"/>
                    </a:cubicBezTo>
                    <a:cubicBezTo>
                      <a:pt x="179167" y="1584456"/>
                      <a:pt x="181582" y="1582247"/>
                      <a:pt x="184665" y="1579473"/>
                    </a:cubicBezTo>
                    <a:lnTo>
                      <a:pt x="281202" y="1492543"/>
                    </a:lnTo>
                    <a:lnTo>
                      <a:pt x="278068" y="1484117"/>
                    </a:lnTo>
                    <a:lnTo>
                      <a:pt x="161750" y="1482062"/>
                    </a:lnTo>
                    <a:cubicBezTo>
                      <a:pt x="155431" y="1481959"/>
                      <a:pt x="150139" y="1481753"/>
                      <a:pt x="145875" y="1481394"/>
                    </a:cubicBezTo>
                    <a:cubicBezTo>
                      <a:pt x="141867" y="1481034"/>
                      <a:pt x="138579" y="1480366"/>
                      <a:pt x="136113" y="1479390"/>
                    </a:cubicBezTo>
                    <a:cubicBezTo>
                      <a:pt x="133544" y="1478414"/>
                      <a:pt x="131541" y="1476924"/>
                      <a:pt x="130102" y="1475177"/>
                    </a:cubicBezTo>
                    <a:cubicBezTo>
                      <a:pt x="127533" y="1472300"/>
                      <a:pt x="125992" y="1468909"/>
                      <a:pt x="124502" y="1465518"/>
                    </a:cubicBezTo>
                    <a:moveTo>
                      <a:pt x="97940" y="1331886"/>
                    </a:moveTo>
                    <a:cubicBezTo>
                      <a:pt x="94549" y="1332400"/>
                      <a:pt x="91210" y="1332965"/>
                      <a:pt x="87870" y="1333479"/>
                    </a:cubicBezTo>
                    <a:cubicBezTo>
                      <a:pt x="89617" y="1337846"/>
                      <a:pt x="90850" y="1342316"/>
                      <a:pt x="92134" y="1346888"/>
                    </a:cubicBezTo>
                    <a:cubicBezTo>
                      <a:pt x="92545" y="1348841"/>
                      <a:pt x="93059" y="1350690"/>
                      <a:pt x="93470" y="1352591"/>
                    </a:cubicBezTo>
                    <a:cubicBezTo>
                      <a:pt x="95936" y="1363535"/>
                      <a:pt x="98197" y="1374581"/>
                      <a:pt x="100766" y="1385473"/>
                    </a:cubicBezTo>
                    <a:cubicBezTo>
                      <a:pt x="101947" y="1390353"/>
                      <a:pt x="102924" y="1394977"/>
                      <a:pt x="103951" y="1399293"/>
                    </a:cubicBezTo>
                    <a:cubicBezTo>
                      <a:pt x="106057" y="1408798"/>
                      <a:pt x="108267" y="1418251"/>
                      <a:pt x="109911" y="1427807"/>
                    </a:cubicBezTo>
                    <a:cubicBezTo>
                      <a:pt x="110887" y="1432431"/>
                      <a:pt x="111760" y="1437158"/>
                      <a:pt x="112634" y="1441679"/>
                    </a:cubicBezTo>
                    <a:lnTo>
                      <a:pt x="118080" y="1440549"/>
                    </a:lnTo>
                    <a:cubicBezTo>
                      <a:pt x="117463" y="1436439"/>
                      <a:pt x="116795" y="1432277"/>
                      <a:pt x="117052" y="1428167"/>
                    </a:cubicBezTo>
                    <a:cubicBezTo>
                      <a:pt x="117052" y="1425598"/>
                      <a:pt x="117771" y="1423646"/>
                      <a:pt x="118594" y="1422413"/>
                    </a:cubicBezTo>
                    <a:cubicBezTo>
                      <a:pt x="119364" y="1421026"/>
                      <a:pt x="120751" y="1419844"/>
                      <a:pt x="122909" y="1418919"/>
                    </a:cubicBezTo>
                    <a:cubicBezTo>
                      <a:pt x="124964" y="1417943"/>
                      <a:pt x="127790" y="1417070"/>
                      <a:pt x="131335" y="1416350"/>
                    </a:cubicBezTo>
                    <a:lnTo>
                      <a:pt x="223917" y="1396467"/>
                    </a:lnTo>
                    <a:cubicBezTo>
                      <a:pt x="227359" y="1395748"/>
                      <a:pt x="230390" y="1395337"/>
                      <a:pt x="232856" y="1395337"/>
                    </a:cubicBezTo>
                    <a:cubicBezTo>
                      <a:pt x="237378" y="1395337"/>
                      <a:pt x="239998" y="1397495"/>
                      <a:pt x="242001" y="1401400"/>
                    </a:cubicBezTo>
                    <a:cubicBezTo>
                      <a:pt x="243800" y="1405150"/>
                      <a:pt x="244827" y="1409106"/>
                      <a:pt x="245906" y="1413165"/>
                    </a:cubicBezTo>
                    <a:lnTo>
                      <a:pt x="251712" y="1411880"/>
                    </a:lnTo>
                    <a:cubicBezTo>
                      <a:pt x="250736" y="1407308"/>
                      <a:pt x="249708" y="1402684"/>
                      <a:pt x="248578" y="1398111"/>
                    </a:cubicBezTo>
                    <a:lnTo>
                      <a:pt x="246471" y="1388350"/>
                    </a:lnTo>
                    <a:cubicBezTo>
                      <a:pt x="245598" y="1385010"/>
                      <a:pt x="244981" y="1382441"/>
                      <a:pt x="244622" y="1380592"/>
                    </a:cubicBezTo>
                    <a:lnTo>
                      <a:pt x="232959" y="1323615"/>
                    </a:lnTo>
                    <a:lnTo>
                      <a:pt x="232034" y="1318991"/>
                    </a:lnTo>
                    <a:cubicBezTo>
                      <a:pt x="231726" y="1317141"/>
                      <a:pt x="231315" y="1315189"/>
                      <a:pt x="230853" y="1313082"/>
                    </a:cubicBezTo>
                    <a:cubicBezTo>
                      <a:pt x="230647" y="1310976"/>
                      <a:pt x="230288" y="1308972"/>
                      <a:pt x="229928" y="1307071"/>
                    </a:cubicBezTo>
                    <a:cubicBezTo>
                      <a:pt x="229774" y="1304554"/>
                      <a:pt x="229465" y="1302088"/>
                      <a:pt x="229106" y="1299570"/>
                    </a:cubicBezTo>
                    <a:cubicBezTo>
                      <a:pt x="222478" y="1300392"/>
                      <a:pt x="215696" y="1301265"/>
                      <a:pt x="208966" y="1302139"/>
                    </a:cubicBezTo>
                    <a:cubicBezTo>
                      <a:pt x="202133" y="1302961"/>
                      <a:pt x="195248" y="1303423"/>
                      <a:pt x="188415" y="1303937"/>
                    </a:cubicBezTo>
                    <a:lnTo>
                      <a:pt x="189648" y="1309640"/>
                    </a:lnTo>
                    <a:cubicBezTo>
                      <a:pt x="195248" y="1310051"/>
                      <a:pt x="200848" y="1310873"/>
                      <a:pt x="206192" y="1312517"/>
                    </a:cubicBezTo>
                    <a:cubicBezTo>
                      <a:pt x="210353" y="1313956"/>
                      <a:pt x="213847" y="1315805"/>
                      <a:pt x="216621" y="1318271"/>
                    </a:cubicBezTo>
                    <a:cubicBezTo>
                      <a:pt x="219447" y="1320635"/>
                      <a:pt x="221810" y="1323615"/>
                      <a:pt x="223660" y="1327108"/>
                    </a:cubicBezTo>
                    <a:cubicBezTo>
                      <a:pt x="227462" y="1334969"/>
                      <a:pt x="230082" y="1347967"/>
                      <a:pt x="230390" y="1356701"/>
                    </a:cubicBezTo>
                    <a:cubicBezTo>
                      <a:pt x="230442" y="1360863"/>
                      <a:pt x="229671" y="1364151"/>
                      <a:pt x="228181" y="1366720"/>
                    </a:cubicBezTo>
                    <a:cubicBezTo>
                      <a:pt x="226588" y="1369083"/>
                      <a:pt x="224122" y="1371241"/>
                      <a:pt x="220474" y="1372885"/>
                    </a:cubicBezTo>
                    <a:cubicBezTo>
                      <a:pt x="210148" y="1377098"/>
                      <a:pt x="181685" y="1382339"/>
                      <a:pt x="175571" y="1383674"/>
                    </a:cubicBezTo>
                    <a:cubicBezTo>
                      <a:pt x="173824" y="1375249"/>
                      <a:pt x="171255" y="1366103"/>
                      <a:pt x="171152" y="1357472"/>
                    </a:cubicBezTo>
                    <a:cubicBezTo>
                      <a:pt x="170947" y="1353722"/>
                      <a:pt x="171461" y="1350690"/>
                      <a:pt x="172334" y="1348378"/>
                    </a:cubicBezTo>
                    <a:cubicBezTo>
                      <a:pt x="173310" y="1346015"/>
                      <a:pt x="174800" y="1344217"/>
                      <a:pt x="176958" y="1342675"/>
                    </a:cubicBezTo>
                    <a:cubicBezTo>
                      <a:pt x="180246" y="1340209"/>
                      <a:pt x="184099" y="1339130"/>
                      <a:pt x="188004" y="1338000"/>
                    </a:cubicBezTo>
                    <a:lnTo>
                      <a:pt x="186720" y="1332092"/>
                    </a:lnTo>
                    <a:cubicBezTo>
                      <a:pt x="182712" y="1333171"/>
                      <a:pt x="178653" y="1334198"/>
                      <a:pt x="174543" y="1335226"/>
                    </a:cubicBezTo>
                    <a:cubicBezTo>
                      <a:pt x="171872" y="1335945"/>
                      <a:pt x="169252" y="1336613"/>
                      <a:pt x="166683" y="1337332"/>
                    </a:cubicBezTo>
                    <a:lnTo>
                      <a:pt x="154352" y="1339952"/>
                    </a:lnTo>
                    <a:cubicBezTo>
                      <a:pt x="151629" y="1340466"/>
                      <a:pt x="149009" y="1340774"/>
                      <a:pt x="146491" y="1341237"/>
                    </a:cubicBezTo>
                    <a:cubicBezTo>
                      <a:pt x="142535" y="1341905"/>
                      <a:pt x="138631" y="1342624"/>
                      <a:pt x="134726" y="1343241"/>
                    </a:cubicBezTo>
                    <a:lnTo>
                      <a:pt x="135959" y="1349098"/>
                    </a:lnTo>
                    <a:cubicBezTo>
                      <a:pt x="139658" y="1348635"/>
                      <a:pt x="142844" y="1348378"/>
                      <a:pt x="146645" y="1349200"/>
                    </a:cubicBezTo>
                    <a:cubicBezTo>
                      <a:pt x="149266" y="1349663"/>
                      <a:pt x="151835" y="1350793"/>
                      <a:pt x="154249" y="1352797"/>
                    </a:cubicBezTo>
                    <a:cubicBezTo>
                      <a:pt x="156561" y="1354544"/>
                      <a:pt x="158668" y="1357318"/>
                      <a:pt x="160774" y="1361068"/>
                    </a:cubicBezTo>
                    <a:cubicBezTo>
                      <a:pt x="164628" y="1368518"/>
                      <a:pt x="165963" y="1377355"/>
                      <a:pt x="167659" y="1385575"/>
                    </a:cubicBezTo>
                    <a:lnTo>
                      <a:pt x="111555" y="1397546"/>
                    </a:lnTo>
                    <a:cubicBezTo>
                      <a:pt x="109037" y="1386089"/>
                      <a:pt x="106006" y="1374118"/>
                      <a:pt x="106057" y="1362250"/>
                    </a:cubicBezTo>
                    <a:cubicBezTo>
                      <a:pt x="106109" y="1355828"/>
                      <a:pt x="107085" y="1350947"/>
                      <a:pt x="108781" y="1347402"/>
                    </a:cubicBezTo>
                    <a:cubicBezTo>
                      <a:pt x="110373" y="1343754"/>
                      <a:pt x="112737" y="1340723"/>
                      <a:pt x="116025" y="1338514"/>
                    </a:cubicBezTo>
                    <a:cubicBezTo>
                      <a:pt x="120186" y="1335483"/>
                      <a:pt x="124605" y="1332965"/>
                      <a:pt x="129177" y="1330448"/>
                    </a:cubicBezTo>
                    <a:lnTo>
                      <a:pt x="127893" y="1324950"/>
                    </a:lnTo>
                    <a:cubicBezTo>
                      <a:pt x="124040" y="1325875"/>
                      <a:pt x="120238" y="1326954"/>
                      <a:pt x="116384" y="1327879"/>
                    </a:cubicBezTo>
                    <a:cubicBezTo>
                      <a:pt x="116333" y="1327879"/>
                      <a:pt x="99430" y="1331527"/>
                      <a:pt x="97940" y="1331886"/>
                    </a:cubicBezTo>
                    <a:moveTo>
                      <a:pt x="95423" y="1202467"/>
                    </a:moveTo>
                    <a:cubicBezTo>
                      <a:pt x="104208" y="1194607"/>
                      <a:pt x="119827" y="1191986"/>
                      <a:pt x="130975" y="1195583"/>
                    </a:cubicBezTo>
                    <a:cubicBezTo>
                      <a:pt x="134572" y="1196610"/>
                      <a:pt x="137911" y="1198460"/>
                      <a:pt x="140840" y="1200977"/>
                    </a:cubicBezTo>
                    <a:cubicBezTo>
                      <a:pt x="143768" y="1203341"/>
                      <a:pt x="146234" y="1206423"/>
                      <a:pt x="148135" y="1210328"/>
                    </a:cubicBezTo>
                    <a:cubicBezTo>
                      <a:pt x="151372" y="1217161"/>
                      <a:pt x="151372" y="1224868"/>
                      <a:pt x="151269" y="1232317"/>
                    </a:cubicBezTo>
                    <a:cubicBezTo>
                      <a:pt x="151115" y="1234167"/>
                      <a:pt x="150910" y="1236171"/>
                      <a:pt x="150601" y="1238277"/>
                    </a:cubicBezTo>
                    <a:lnTo>
                      <a:pt x="89000" y="1240332"/>
                    </a:lnTo>
                    <a:cubicBezTo>
                      <a:pt x="88743" y="1239253"/>
                      <a:pt x="88589" y="1238174"/>
                      <a:pt x="88384" y="1236993"/>
                    </a:cubicBezTo>
                    <a:cubicBezTo>
                      <a:pt x="88230" y="1235400"/>
                      <a:pt x="88076" y="1233653"/>
                      <a:pt x="87870" y="1231547"/>
                    </a:cubicBezTo>
                    <a:cubicBezTo>
                      <a:pt x="86843" y="1221117"/>
                      <a:pt x="86843" y="1210122"/>
                      <a:pt x="95423" y="1202467"/>
                    </a:cubicBezTo>
                    <a:moveTo>
                      <a:pt x="81807" y="1197997"/>
                    </a:moveTo>
                    <a:cubicBezTo>
                      <a:pt x="77646" y="1210944"/>
                      <a:pt x="79239" y="1231393"/>
                      <a:pt x="80369" y="1245213"/>
                    </a:cubicBezTo>
                    <a:cubicBezTo>
                      <a:pt x="80677" y="1253536"/>
                      <a:pt x="81088" y="1261756"/>
                      <a:pt x="81037" y="1270028"/>
                    </a:cubicBezTo>
                    <a:cubicBezTo>
                      <a:pt x="81294" y="1274806"/>
                      <a:pt x="81396" y="1279482"/>
                      <a:pt x="81396" y="1284157"/>
                    </a:cubicBezTo>
                    <a:lnTo>
                      <a:pt x="87356" y="1283951"/>
                    </a:lnTo>
                    <a:cubicBezTo>
                      <a:pt x="87459" y="1279893"/>
                      <a:pt x="87459" y="1275680"/>
                      <a:pt x="88487" y="1271724"/>
                    </a:cubicBezTo>
                    <a:cubicBezTo>
                      <a:pt x="89000" y="1269155"/>
                      <a:pt x="89925" y="1267357"/>
                      <a:pt x="91004" y="1266226"/>
                    </a:cubicBezTo>
                    <a:cubicBezTo>
                      <a:pt x="91980" y="1265096"/>
                      <a:pt x="93573" y="1264017"/>
                      <a:pt x="95782" y="1263503"/>
                    </a:cubicBezTo>
                    <a:cubicBezTo>
                      <a:pt x="98094" y="1262990"/>
                      <a:pt x="100971" y="1262578"/>
                      <a:pt x="104516" y="1262527"/>
                    </a:cubicBezTo>
                    <a:lnTo>
                      <a:pt x="198845" y="1259033"/>
                    </a:lnTo>
                    <a:cubicBezTo>
                      <a:pt x="202390" y="1258879"/>
                      <a:pt x="205370" y="1259033"/>
                      <a:pt x="207836" y="1259393"/>
                    </a:cubicBezTo>
                    <a:cubicBezTo>
                      <a:pt x="212408" y="1260215"/>
                      <a:pt x="214412" y="1262784"/>
                      <a:pt x="215748" y="1267048"/>
                    </a:cubicBezTo>
                    <a:cubicBezTo>
                      <a:pt x="216878" y="1270953"/>
                      <a:pt x="217238" y="1275166"/>
                      <a:pt x="217700" y="1279225"/>
                    </a:cubicBezTo>
                    <a:lnTo>
                      <a:pt x="223506" y="1279019"/>
                    </a:lnTo>
                    <a:cubicBezTo>
                      <a:pt x="223300" y="1274292"/>
                      <a:pt x="223146" y="1269617"/>
                      <a:pt x="222838" y="1264839"/>
                    </a:cubicBezTo>
                    <a:lnTo>
                      <a:pt x="222478" y="1254872"/>
                    </a:lnTo>
                    <a:cubicBezTo>
                      <a:pt x="222067" y="1249734"/>
                      <a:pt x="221862" y="1244751"/>
                      <a:pt x="221913" y="1239613"/>
                    </a:cubicBezTo>
                    <a:lnTo>
                      <a:pt x="221553" y="1230673"/>
                    </a:lnTo>
                    <a:cubicBezTo>
                      <a:pt x="221553" y="1226460"/>
                      <a:pt x="221451" y="1222247"/>
                      <a:pt x="221296" y="1217983"/>
                    </a:cubicBezTo>
                    <a:lnTo>
                      <a:pt x="215337" y="1218240"/>
                    </a:lnTo>
                    <a:cubicBezTo>
                      <a:pt x="215337" y="1222042"/>
                      <a:pt x="215337" y="1226049"/>
                      <a:pt x="214412" y="1229903"/>
                    </a:cubicBezTo>
                    <a:cubicBezTo>
                      <a:pt x="213847" y="1231906"/>
                      <a:pt x="212973" y="1233242"/>
                      <a:pt x="212049" y="1234064"/>
                    </a:cubicBezTo>
                    <a:cubicBezTo>
                      <a:pt x="210918" y="1235040"/>
                      <a:pt x="209377" y="1235657"/>
                      <a:pt x="207270" y="1235914"/>
                    </a:cubicBezTo>
                    <a:cubicBezTo>
                      <a:pt x="191806" y="1237301"/>
                      <a:pt x="174030" y="1237404"/>
                      <a:pt x="159592" y="1237969"/>
                    </a:cubicBezTo>
                    <a:cubicBezTo>
                      <a:pt x="159747" y="1236993"/>
                      <a:pt x="159798" y="1236017"/>
                      <a:pt x="159901" y="1235297"/>
                    </a:cubicBezTo>
                    <a:cubicBezTo>
                      <a:pt x="160004" y="1233807"/>
                      <a:pt x="160055" y="1232317"/>
                      <a:pt x="160209" y="1231033"/>
                    </a:cubicBezTo>
                    <a:cubicBezTo>
                      <a:pt x="160106" y="1229800"/>
                      <a:pt x="160209" y="1228464"/>
                      <a:pt x="160209" y="1227180"/>
                    </a:cubicBezTo>
                    <a:lnTo>
                      <a:pt x="160055" y="1223635"/>
                    </a:lnTo>
                    <a:lnTo>
                      <a:pt x="208915" y="1185975"/>
                    </a:lnTo>
                    <a:cubicBezTo>
                      <a:pt x="211124" y="1184331"/>
                      <a:pt x="212973" y="1182533"/>
                      <a:pt x="214566" y="1180837"/>
                    </a:cubicBezTo>
                    <a:cubicBezTo>
                      <a:pt x="216313" y="1178885"/>
                      <a:pt x="217546" y="1176111"/>
                      <a:pt x="218368" y="1172977"/>
                    </a:cubicBezTo>
                    <a:cubicBezTo>
                      <a:pt x="220937" y="1162958"/>
                      <a:pt x="220012" y="1147494"/>
                      <a:pt x="219652" y="1137270"/>
                    </a:cubicBezTo>
                    <a:lnTo>
                      <a:pt x="213898" y="1137527"/>
                    </a:lnTo>
                    <a:cubicBezTo>
                      <a:pt x="213641" y="1139787"/>
                      <a:pt x="213384" y="1142099"/>
                      <a:pt x="212768" y="1144308"/>
                    </a:cubicBezTo>
                    <a:cubicBezTo>
                      <a:pt x="212460" y="1145747"/>
                      <a:pt x="212049" y="1147442"/>
                      <a:pt x="211535" y="1149292"/>
                    </a:cubicBezTo>
                    <a:cubicBezTo>
                      <a:pt x="210816" y="1150936"/>
                      <a:pt x="209942" y="1152631"/>
                      <a:pt x="208812" y="1154327"/>
                    </a:cubicBezTo>
                    <a:cubicBezTo>
                      <a:pt x="207836" y="1156176"/>
                      <a:pt x="205267" y="1159054"/>
                      <a:pt x="201003" y="1162804"/>
                    </a:cubicBezTo>
                    <a:cubicBezTo>
                      <a:pt x="196584" y="1166503"/>
                      <a:pt x="191446" y="1170562"/>
                      <a:pt x="185795" y="1174980"/>
                    </a:cubicBezTo>
                    <a:cubicBezTo>
                      <a:pt x="179938" y="1179450"/>
                      <a:pt x="173875" y="1184023"/>
                      <a:pt x="167659" y="1188698"/>
                    </a:cubicBezTo>
                    <a:cubicBezTo>
                      <a:pt x="162418" y="1192603"/>
                      <a:pt x="157640" y="1196251"/>
                      <a:pt x="153273" y="1199590"/>
                    </a:cubicBezTo>
                    <a:cubicBezTo>
                      <a:pt x="151783" y="1194607"/>
                      <a:pt x="149574" y="1189931"/>
                      <a:pt x="146902" y="1185872"/>
                    </a:cubicBezTo>
                    <a:cubicBezTo>
                      <a:pt x="145464" y="1183817"/>
                      <a:pt x="143871" y="1181814"/>
                      <a:pt x="142124" y="1179861"/>
                    </a:cubicBezTo>
                    <a:cubicBezTo>
                      <a:pt x="140223" y="1177703"/>
                      <a:pt x="138014" y="1175905"/>
                      <a:pt x="135497" y="1174364"/>
                    </a:cubicBezTo>
                    <a:cubicBezTo>
                      <a:pt x="132928" y="1172771"/>
                      <a:pt x="130256" y="1171641"/>
                      <a:pt x="127225" y="1170768"/>
                    </a:cubicBezTo>
                    <a:cubicBezTo>
                      <a:pt x="119159" y="1168301"/>
                      <a:pt x="109859" y="1169483"/>
                      <a:pt x="102256" y="1172823"/>
                    </a:cubicBezTo>
                    <a:cubicBezTo>
                      <a:pt x="97529" y="1174775"/>
                      <a:pt x="93367" y="1177858"/>
                      <a:pt x="89925" y="1182071"/>
                    </a:cubicBezTo>
                    <a:cubicBezTo>
                      <a:pt x="86380" y="1186335"/>
                      <a:pt x="83760" y="1191627"/>
                      <a:pt x="81807" y="1197997"/>
                    </a:cubicBezTo>
                    <a:moveTo>
                      <a:pt x="98351" y="1028607"/>
                    </a:moveTo>
                    <a:lnTo>
                      <a:pt x="88332" y="1027220"/>
                    </a:lnTo>
                    <a:lnTo>
                      <a:pt x="87921" y="1031433"/>
                    </a:lnTo>
                    <a:cubicBezTo>
                      <a:pt x="87562" y="1034310"/>
                      <a:pt x="86997" y="1036879"/>
                      <a:pt x="86380" y="1039191"/>
                    </a:cubicBezTo>
                    <a:cubicBezTo>
                      <a:pt x="85661" y="1041451"/>
                      <a:pt x="84941" y="1043712"/>
                      <a:pt x="84222" y="1046075"/>
                    </a:cubicBezTo>
                    <a:cubicBezTo>
                      <a:pt x="83503" y="1048490"/>
                      <a:pt x="82835" y="1051162"/>
                      <a:pt x="82219" y="1053936"/>
                    </a:cubicBezTo>
                    <a:cubicBezTo>
                      <a:pt x="80112" y="1062824"/>
                      <a:pt x="79855" y="1072997"/>
                      <a:pt x="81962" y="1081782"/>
                    </a:cubicBezTo>
                    <a:cubicBezTo>
                      <a:pt x="83246" y="1087331"/>
                      <a:pt x="85301" y="1092469"/>
                      <a:pt x="88127" y="1096990"/>
                    </a:cubicBezTo>
                    <a:cubicBezTo>
                      <a:pt x="91004" y="1101408"/>
                      <a:pt x="94549" y="1105056"/>
                      <a:pt x="98968" y="1107933"/>
                    </a:cubicBezTo>
                    <a:cubicBezTo>
                      <a:pt x="107085" y="1113225"/>
                      <a:pt x="118748" y="1114510"/>
                      <a:pt x="127893" y="1111632"/>
                    </a:cubicBezTo>
                    <a:cubicBezTo>
                      <a:pt x="131746" y="1110194"/>
                      <a:pt x="135651" y="1107985"/>
                      <a:pt x="139299" y="1105056"/>
                    </a:cubicBezTo>
                    <a:cubicBezTo>
                      <a:pt x="142844" y="1101974"/>
                      <a:pt x="146337" y="1098377"/>
                      <a:pt x="149677" y="1094010"/>
                    </a:cubicBezTo>
                    <a:cubicBezTo>
                      <a:pt x="153068" y="1089694"/>
                      <a:pt x="156767" y="1084711"/>
                      <a:pt x="160672" y="1079111"/>
                    </a:cubicBezTo>
                    <a:cubicBezTo>
                      <a:pt x="164319" y="1073922"/>
                      <a:pt x="167505" y="1069606"/>
                      <a:pt x="170382" y="1066010"/>
                    </a:cubicBezTo>
                    <a:cubicBezTo>
                      <a:pt x="173156" y="1062413"/>
                      <a:pt x="175930" y="1059587"/>
                      <a:pt x="178499" y="1057584"/>
                    </a:cubicBezTo>
                    <a:cubicBezTo>
                      <a:pt x="180965" y="1055580"/>
                      <a:pt x="183380" y="1054141"/>
                      <a:pt x="185692" y="1053474"/>
                    </a:cubicBezTo>
                    <a:cubicBezTo>
                      <a:pt x="191292" y="1051470"/>
                      <a:pt x="198228" y="1052806"/>
                      <a:pt x="203469" y="1054912"/>
                    </a:cubicBezTo>
                    <a:cubicBezTo>
                      <a:pt x="206449" y="1055940"/>
                      <a:pt x="208966" y="1057532"/>
                      <a:pt x="211175" y="1059690"/>
                    </a:cubicBezTo>
                    <a:cubicBezTo>
                      <a:pt x="213230" y="1061899"/>
                      <a:pt x="214977" y="1064674"/>
                      <a:pt x="216210" y="1068270"/>
                    </a:cubicBezTo>
                    <a:cubicBezTo>
                      <a:pt x="218728" y="1076285"/>
                      <a:pt x="217238" y="1088770"/>
                      <a:pt x="213128" y="1096065"/>
                    </a:cubicBezTo>
                    <a:cubicBezTo>
                      <a:pt x="210661" y="1099970"/>
                      <a:pt x="207784" y="1103309"/>
                      <a:pt x="204342" y="1106084"/>
                    </a:cubicBezTo>
                    <a:cubicBezTo>
                      <a:pt x="200797" y="1108653"/>
                      <a:pt x="196841" y="1110862"/>
                      <a:pt x="192474" y="1112352"/>
                    </a:cubicBezTo>
                    <a:cubicBezTo>
                      <a:pt x="187644" y="1114150"/>
                      <a:pt x="182712" y="1115537"/>
                      <a:pt x="177575" y="1116616"/>
                    </a:cubicBezTo>
                    <a:lnTo>
                      <a:pt x="177164" y="1122370"/>
                    </a:lnTo>
                    <a:cubicBezTo>
                      <a:pt x="183997" y="1122062"/>
                      <a:pt x="190778" y="1121857"/>
                      <a:pt x="197612" y="1122216"/>
                    </a:cubicBezTo>
                    <a:cubicBezTo>
                      <a:pt x="204393" y="1122319"/>
                      <a:pt x="211124" y="1122576"/>
                      <a:pt x="217803" y="1122884"/>
                    </a:cubicBezTo>
                    <a:cubicBezTo>
                      <a:pt x="218111" y="1118979"/>
                      <a:pt x="218471" y="1115126"/>
                      <a:pt x="219498" y="1111324"/>
                    </a:cubicBezTo>
                    <a:cubicBezTo>
                      <a:pt x="220166" y="1108653"/>
                      <a:pt x="220783" y="1105878"/>
                      <a:pt x="221399" y="1103412"/>
                    </a:cubicBezTo>
                    <a:cubicBezTo>
                      <a:pt x="225047" y="1090927"/>
                      <a:pt x="226486" y="1077775"/>
                      <a:pt x="223917" y="1064828"/>
                    </a:cubicBezTo>
                    <a:cubicBezTo>
                      <a:pt x="222530" y="1058406"/>
                      <a:pt x="220320" y="1052600"/>
                      <a:pt x="217340" y="1047462"/>
                    </a:cubicBezTo>
                    <a:cubicBezTo>
                      <a:pt x="214155" y="1042171"/>
                      <a:pt x="210148" y="1037906"/>
                      <a:pt x="205267" y="1034669"/>
                    </a:cubicBezTo>
                    <a:cubicBezTo>
                      <a:pt x="197046" y="1028915"/>
                      <a:pt x="184716" y="1026757"/>
                      <a:pt x="175160" y="1030046"/>
                    </a:cubicBezTo>
                    <a:cubicBezTo>
                      <a:pt x="171306" y="1031330"/>
                      <a:pt x="167607" y="1033488"/>
                      <a:pt x="164165" y="1036519"/>
                    </a:cubicBezTo>
                    <a:cubicBezTo>
                      <a:pt x="160672" y="1039345"/>
                      <a:pt x="157127" y="1043249"/>
                      <a:pt x="153633" y="1048130"/>
                    </a:cubicBezTo>
                    <a:cubicBezTo>
                      <a:pt x="149985" y="1052652"/>
                      <a:pt x="145875" y="1058149"/>
                      <a:pt x="141200" y="1064622"/>
                    </a:cubicBezTo>
                    <a:cubicBezTo>
                      <a:pt x="137244" y="1070222"/>
                      <a:pt x="133698" y="1074692"/>
                      <a:pt x="130719" y="1078083"/>
                    </a:cubicBezTo>
                    <a:cubicBezTo>
                      <a:pt x="127687" y="1081525"/>
                      <a:pt x="124964" y="1084043"/>
                      <a:pt x="122652" y="1085790"/>
                    </a:cubicBezTo>
                    <a:cubicBezTo>
                      <a:pt x="120392" y="1087537"/>
                      <a:pt x="118234" y="1088461"/>
                      <a:pt x="116487" y="1088821"/>
                    </a:cubicBezTo>
                    <a:cubicBezTo>
                      <a:pt x="111555" y="1089849"/>
                      <a:pt x="106057" y="1089027"/>
                      <a:pt x="101434" y="1087280"/>
                    </a:cubicBezTo>
                    <a:cubicBezTo>
                      <a:pt x="98608" y="1086149"/>
                      <a:pt x="96193" y="1084711"/>
                      <a:pt x="94189" y="1082861"/>
                    </a:cubicBezTo>
                    <a:cubicBezTo>
                      <a:pt x="92134" y="1080909"/>
                      <a:pt x="90593" y="1078700"/>
                      <a:pt x="89565" y="1076028"/>
                    </a:cubicBezTo>
                    <a:cubicBezTo>
                      <a:pt x="86637" y="1069400"/>
                      <a:pt x="88743" y="1058303"/>
                      <a:pt x="92545" y="1052446"/>
                    </a:cubicBezTo>
                    <a:cubicBezTo>
                      <a:pt x="94755" y="1048747"/>
                      <a:pt x="97580" y="1045921"/>
                      <a:pt x="100971" y="1043866"/>
                    </a:cubicBezTo>
                    <a:cubicBezTo>
                      <a:pt x="104414" y="1041708"/>
                      <a:pt x="108318" y="1040218"/>
                      <a:pt x="112685" y="1039191"/>
                    </a:cubicBezTo>
                    <a:cubicBezTo>
                      <a:pt x="117669" y="1037855"/>
                      <a:pt x="122755" y="1037033"/>
                      <a:pt x="127790" y="1036365"/>
                    </a:cubicBezTo>
                    <a:lnTo>
                      <a:pt x="128355" y="1030611"/>
                    </a:lnTo>
                    <a:cubicBezTo>
                      <a:pt x="124297" y="1030457"/>
                      <a:pt x="120340" y="1030251"/>
                      <a:pt x="116230" y="1030046"/>
                    </a:cubicBezTo>
                    <a:lnTo>
                      <a:pt x="106314" y="1029223"/>
                    </a:lnTo>
                    <a:lnTo>
                      <a:pt x="98351" y="1028607"/>
                    </a:lnTo>
                    <a:close/>
                    <a:moveTo>
                      <a:pt x="112274" y="911775"/>
                    </a:moveTo>
                    <a:lnTo>
                      <a:pt x="106314" y="910542"/>
                    </a:lnTo>
                    <a:cubicBezTo>
                      <a:pt x="105492" y="915269"/>
                      <a:pt x="104619" y="919996"/>
                      <a:pt x="103694" y="924620"/>
                    </a:cubicBezTo>
                    <a:cubicBezTo>
                      <a:pt x="101639" y="936436"/>
                      <a:pt x="99122" y="948099"/>
                      <a:pt x="96296" y="959762"/>
                    </a:cubicBezTo>
                    <a:cubicBezTo>
                      <a:pt x="95268" y="964334"/>
                      <a:pt x="94241" y="968855"/>
                      <a:pt x="93162" y="973531"/>
                    </a:cubicBezTo>
                    <a:lnTo>
                      <a:pt x="98968" y="974764"/>
                    </a:lnTo>
                    <a:cubicBezTo>
                      <a:pt x="100047" y="970756"/>
                      <a:pt x="101074" y="966749"/>
                      <a:pt x="103078" y="962998"/>
                    </a:cubicBezTo>
                    <a:cubicBezTo>
                      <a:pt x="104105" y="960635"/>
                      <a:pt x="105492" y="959094"/>
                      <a:pt x="106828" y="958323"/>
                    </a:cubicBezTo>
                    <a:cubicBezTo>
                      <a:pt x="108061" y="957398"/>
                      <a:pt x="109859" y="956936"/>
                      <a:pt x="112120" y="956936"/>
                    </a:cubicBezTo>
                    <a:cubicBezTo>
                      <a:pt x="114432" y="956936"/>
                      <a:pt x="117309" y="957193"/>
                      <a:pt x="120906" y="958015"/>
                    </a:cubicBezTo>
                    <a:lnTo>
                      <a:pt x="213230" y="977384"/>
                    </a:lnTo>
                    <a:cubicBezTo>
                      <a:pt x="216724" y="978155"/>
                      <a:pt x="219601" y="979028"/>
                      <a:pt x="221862" y="979953"/>
                    </a:cubicBezTo>
                    <a:cubicBezTo>
                      <a:pt x="226075" y="981802"/>
                      <a:pt x="227462" y="984834"/>
                      <a:pt x="227719" y="989201"/>
                    </a:cubicBezTo>
                    <a:cubicBezTo>
                      <a:pt x="227821" y="993362"/>
                      <a:pt x="227153" y="997524"/>
                      <a:pt x="226537" y="1001583"/>
                    </a:cubicBezTo>
                    <a:lnTo>
                      <a:pt x="232291" y="1002764"/>
                    </a:lnTo>
                    <a:cubicBezTo>
                      <a:pt x="233267" y="998192"/>
                      <a:pt x="234244" y="993568"/>
                      <a:pt x="235014" y="988892"/>
                    </a:cubicBezTo>
                    <a:lnTo>
                      <a:pt x="237069" y="979182"/>
                    </a:lnTo>
                    <a:cubicBezTo>
                      <a:pt x="237994" y="973890"/>
                      <a:pt x="239073" y="968753"/>
                      <a:pt x="240409" y="963615"/>
                    </a:cubicBezTo>
                    <a:lnTo>
                      <a:pt x="242413" y="953956"/>
                    </a:lnTo>
                    <a:cubicBezTo>
                      <a:pt x="243594" y="949281"/>
                      <a:pt x="244622" y="944605"/>
                      <a:pt x="245598" y="939879"/>
                    </a:cubicBezTo>
                    <a:lnTo>
                      <a:pt x="239844" y="938646"/>
                    </a:lnTo>
                    <a:cubicBezTo>
                      <a:pt x="238662" y="942653"/>
                      <a:pt x="237583" y="946660"/>
                      <a:pt x="235888" y="950360"/>
                    </a:cubicBezTo>
                    <a:cubicBezTo>
                      <a:pt x="234706" y="952620"/>
                      <a:pt x="233421" y="954110"/>
                      <a:pt x="232034" y="955086"/>
                    </a:cubicBezTo>
                    <a:cubicBezTo>
                      <a:pt x="230699" y="956011"/>
                      <a:pt x="228952" y="956576"/>
                      <a:pt x="226794" y="956576"/>
                    </a:cubicBezTo>
                    <a:cubicBezTo>
                      <a:pt x="224328" y="956422"/>
                      <a:pt x="221296" y="956165"/>
                      <a:pt x="217803" y="955292"/>
                    </a:cubicBezTo>
                    <a:lnTo>
                      <a:pt x="125581" y="935974"/>
                    </a:lnTo>
                    <a:cubicBezTo>
                      <a:pt x="121984" y="935203"/>
                      <a:pt x="119159" y="934279"/>
                      <a:pt x="117052" y="933457"/>
                    </a:cubicBezTo>
                    <a:cubicBezTo>
                      <a:pt x="114997" y="932532"/>
                      <a:pt x="113610" y="931350"/>
                      <a:pt x="112737" y="930014"/>
                    </a:cubicBezTo>
                    <a:cubicBezTo>
                      <a:pt x="111915" y="928524"/>
                      <a:pt x="111298" y="926623"/>
                      <a:pt x="111247" y="924157"/>
                    </a:cubicBezTo>
                    <a:cubicBezTo>
                      <a:pt x="111041" y="919996"/>
                      <a:pt x="111658" y="915886"/>
                      <a:pt x="112274" y="911775"/>
                    </a:cubicBezTo>
                    <a:moveTo>
                      <a:pt x="194015" y="768793"/>
                    </a:moveTo>
                    <a:cubicBezTo>
                      <a:pt x="189905" y="767560"/>
                      <a:pt x="185795" y="766327"/>
                      <a:pt x="181633" y="765042"/>
                    </a:cubicBezTo>
                    <a:cubicBezTo>
                      <a:pt x="175365" y="762936"/>
                      <a:pt x="169200" y="760829"/>
                      <a:pt x="162829" y="758620"/>
                    </a:cubicBezTo>
                    <a:cubicBezTo>
                      <a:pt x="159747" y="757387"/>
                      <a:pt x="156561" y="756154"/>
                      <a:pt x="153325" y="754818"/>
                    </a:cubicBezTo>
                    <a:cubicBezTo>
                      <a:pt x="152657" y="759494"/>
                      <a:pt x="151424" y="763912"/>
                      <a:pt x="150139" y="768536"/>
                    </a:cubicBezTo>
                    <a:cubicBezTo>
                      <a:pt x="149420" y="770437"/>
                      <a:pt x="148906" y="772286"/>
                      <a:pt x="148444" y="774239"/>
                    </a:cubicBezTo>
                    <a:cubicBezTo>
                      <a:pt x="145721" y="782202"/>
                      <a:pt x="142689" y="790166"/>
                      <a:pt x="140326" y="798335"/>
                    </a:cubicBezTo>
                    <a:lnTo>
                      <a:pt x="137552" y="806452"/>
                    </a:lnTo>
                    <a:lnTo>
                      <a:pt x="132003" y="822842"/>
                    </a:lnTo>
                    <a:lnTo>
                      <a:pt x="129331" y="830702"/>
                    </a:lnTo>
                    <a:cubicBezTo>
                      <a:pt x="126762" y="837279"/>
                      <a:pt x="124502" y="843906"/>
                      <a:pt x="122241" y="850585"/>
                    </a:cubicBezTo>
                    <a:lnTo>
                      <a:pt x="120751" y="855158"/>
                    </a:lnTo>
                    <a:cubicBezTo>
                      <a:pt x="119981" y="856853"/>
                      <a:pt x="119261" y="858754"/>
                      <a:pt x="118542" y="860809"/>
                    </a:cubicBezTo>
                    <a:lnTo>
                      <a:pt x="116230" y="866512"/>
                    </a:lnTo>
                    <a:cubicBezTo>
                      <a:pt x="115254" y="868927"/>
                      <a:pt x="114072" y="871136"/>
                      <a:pt x="112737" y="873345"/>
                    </a:cubicBezTo>
                    <a:cubicBezTo>
                      <a:pt x="116076" y="874424"/>
                      <a:pt x="119313" y="875349"/>
                      <a:pt x="122601" y="876428"/>
                    </a:cubicBezTo>
                    <a:cubicBezTo>
                      <a:pt x="128972" y="878277"/>
                      <a:pt x="135086" y="880538"/>
                      <a:pt x="141354" y="882850"/>
                    </a:cubicBezTo>
                    <a:cubicBezTo>
                      <a:pt x="145412" y="884186"/>
                      <a:pt x="149420" y="885727"/>
                      <a:pt x="153325" y="887217"/>
                    </a:cubicBezTo>
                    <a:lnTo>
                      <a:pt x="155225" y="881925"/>
                    </a:lnTo>
                    <a:cubicBezTo>
                      <a:pt x="150653" y="878843"/>
                      <a:pt x="146286" y="875657"/>
                      <a:pt x="142124" y="872061"/>
                    </a:cubicBezTo>
                    <a:cubicBezTo>
                      <a:pt x="138939" y="869184"/>
                      <a:pt x="136627" y="866152"/>
                      <a:pt x="134983" y="862864"/>
                    </a:cubicBezTo>
                    <a:cubicBezTo>
                      <a:pt x="133442" y="859422"/>
                      <a:pt x="132722" y="855569"/>
                      <a:pt x="132876" y="851048"/>
                    </a:cubicBezTo>
                    <a:cubicBezTo>
                      <a:pt x="133185" y="843136"/>
                      <a:pt x="135959" y="835686"/>
                      <a:pt x="138528" y="828390"/>
                    </a:cubicBezTo>
                    <a:cubicBezTo>
                      <a:pt x="143871" y="829880"/>
                      <a:pt x="149574" y="831833"/>
                      <a:pt x="155688" y="833888"/>
                    </a:cubicBezTo>
                    <a:cubicBezTo>
                      <a:pt x="184921" y="843341"/>
                      <a:pt x="213950" y="853616"/>
                      <a:pt x="242824" y="863481"/>
                    </a:cubicBezTo>
                    <a:cubicBezTo>
                      <a:pt x="246266" y="864611"/>
                      <a:pt x="248989" y="865896"/>
                      <a:pt x="251147" y="867077"/>
                    </a:cubicBezTo>
                    <a:cubicBezTo>
                      <a:pt x="252945" y="868208"/>
                      <a:pt x="254178" y="869543"/>
                      <a:pt x="254949" y="871085"/>
                    </a:cubicBezTo>
                    <a:cubicBezTo>
                      <a:pt x="255616" y="872369"/>
                      <a:pt x="255976" y="874270"/>
                      <a:pt x="255771" y="876942"/>
                    </a:cubicBezTo>
                    <a:cubicBezTo>
                      <a:pt x="255411" y="881103"/>
                      <a:pt x="254178" y="885162"/>
                      <a:pt x="253099" y="889067"/>
                    </a:cubicBezTo>
                    <a:lnTo>
                      <a:pt x="258699" y="891070"/>
                    </a:lnTo>
                    <a:cubicBezTo>
                      <a:pt x="260240" y="886601"/>
                      <a:pt x="261782" y="882131"/>
                      <a:pt x="263118" y="877558"/>
                    </a:cubicBezTo>
                    <a:lnTo>
                      <a:pt x="266303" y="868156"/>
                    </a:lnTo>
                    <a:cubicBezTo>
                      <a:pt x="267896" y="863018"/>
                      <a:pt x="269591" y="858138"/>
                      <a:pt x="271441" y="853051"/>
                    </a:cubicBezTo>
                    <a:lnTo>
                      <a:pt x="274729" y="843803"/>
                    </a:lnTo>
                    <a:cubicBezTo>
                      <a:pt x="276424" y="839231"/>
                      <a:pt x="278017" y="834710"/>
                      <a:pt x="279558" y="830137"/>
                    </a:cubicBezTo>
                    <a:lnTo>
                      <a:pt x="273958" y="828236"/>
                    </a:lnTo>
                    <a:cubicBezTo>
                      <a:pt x="272365" y="832089"/>
                      <a:pt x="270824" y="835943"/>
                      <a:pt x="268512" y="839539"/>
                    </a:cubicBezTo>
                    <a:cubicBezTo>
                      <a:pt x="267176" y="841646"/>
                      <a:pt x="265738" y="842981"/>
                      <a:pt x="264299" y="843803"/>
                    </a:cubicBezTo>
                    <a:cubicBezTo>
                      <a:pt x="262758" y="844420"/>
                      <a:pt x="261011" y="844677"/>
                      <a:pt x="258956" y="844420"/>
                    </a:cubicBezTo>
                    <a:cubicBezTo>
                      <a:pt x="256387" y="844112"/>
                      <a:pt x="253510" y="843392"/>
                      <a:pt x="250170" y="842211"/>
                    </a:cubicBezTo>
                    <a:lnTo>
                      <a:pt x="182096" y="818885"/>
                    </a:lnTo>
                    <a:lnTo>
                      <a:pt x="163035" y="812361"/>
                    </a:lnTo>
                    <a:cubicBezTo>
                      <a:pt x="157024" y="810203"/>
                      <a:pt x="151269" y="808096"/>
                      <a:pt x="146132" y="806093"/>
                    </a:cubicBezTo>
                    <a:cubicBezTo>
                      <a:pt x="148649" y="798746"/>
                      <a:pt x="150961" y="790679"/>
                      <a:pt x="155688" y="784309"/>
                    </a:cubicBezTo>
                    <a:cubicBezTo>
                      <a:pt x="158205" y="780918"/>
                      <a:pt x="161185" y="778554"/>
                      <a:pt x="164319" y="777013"/>
                    </a:cubicBezTo>
                    <a:cubicBezTo>
                      <a:pt x="167607" y="775472"/>
                      <a:pt x="171358" y="774444"/>
                      <a:pt x="175571" y="774085"/>
                    </a:cubicBezTo>
                    <a:cubicBezTo>
                      <a:pt x="181120" y="773571"/>
                      <a:pt x="186668" y="773776"/>
                      <a:pt x="192114" y="774085"/>
                    </a:cubicBezTo>
                    <a:lnTo>
                      <a:pt x="194015" y="768793"/>
                    </a:lnTo>
                    <a:close/>
                    <a:moveTo>
                      <a:pt x="271954" y="699485"/>
                    </a:moveTo>
                    <a:cubicBezTo>
                      <a:pt x="262039" y="722040"/>
                      <a:pt x="254178" y="734987"/>
                      <a:pt x="254178" y="734987"/>
                    </a:cubicBezTo>
                    <a:lnTo>
                      <a:pt x="217238" y="693268"/>
                    </a:lnTo>
                    <a:lnTo>
                      <a:pt x="215131" y="692549"/>
                    </a:lnTo>
                    <a:lnTo>
                      <a:pt x="224122" y="693731"/>
                    </a:lnTo>
                    <a:cubicBezTo>
                      <a:pt x="235579" y="694912"/>
                      <a:pt x="246934" y="696146"/>
                      <a:pt x="258339" y="697738"/>
                    </a:cubicBezTo>
                    <a:cubicBezTo>
                      <a:pt x="263169" y="698355"/>
                      <a:pt x="267536" y="698868"/>
                      <a:pt x="271954" y="699485"/>
                    </a:cubicBezTo>
                    <a:moveTo>
                      <a:pt x="322252" y="682274"/>
                    </a:moveTo>
                    <a:lnTo>
                      <a:pt x="194272" y="668248"/>
                    </a:lnTo>
                    <a:lnTo>
                      <a:pt x="190265" y="676263"/>
                    </a:lnTo>
                    <a:lnTo>
                      <a:pt x="266765" y="764734"/>
                    </a:lnTo>
                    <a:cubicBezTo>
                      <a:pt x="270464" y="769204"/>
                      <a:pt x="273547" y="773211"/>
                      <a:pt x="276013" y="776808"/>
                    </a:cubicBezTo>
                    <a:cubicBezTo>
                      <a:pt x="278376" y="779993"/>
                      <a:pt x="280072" y="783024"/>
                      <a:pt x="281202" y="785799"/>
                    </a:cubicBezTo>
                    <a:cubicBezTo>
                      <a:pt x="282178" y="788573"/>
                      <a:pt x="282641" y="791245"/>
                      <a:pt x="282538" y="794019"/>
                    </a:cubicBezTo>
                    <a:cubicBezTo>
                      <a:pt x="282230" y="797872"/>
                      <a:pt x="280843" y="801417"/>
                      <a:pt x="279404" y="804911"/>
                    </a:cubicBezTo>
                    <a:lnTo>
                      <a:pt x="284439" y="807480"/>
                    </a:lnTo>
                    <a:cubicBezTo>
                      <a:pt x="285723" y="804911"/>
                      <a:pt x="287008" y="802291"/>
                      <a:pt x="288190" y="799670"/>
                    </a:cubicBezTo>
                    <a:lnTo>
                      <a:pt x="290861" y="794430"/>
                    </a:lnTo>
                    <a:cubicBezTo>
                      <a:pt x="292659" y="790371"/>
                      <a:pt x="294560" y="786569"/>
                      <a:pt x="296718" y="782870"/>
                    </a:cubicBezTo>
                    <a:lnTo>
                      <a:pt x="300263" y="775831"/>
                    </a:lnTo>
                    <a:cubicBezTo>
                      <a:pt x="302113" y="772543"/>
                      <a:pt x="303808" y="769307"/>
                      <a:pt x="305504" y="765967"/>
                    </a:cubicBezTo>
                    <a:lnTo>
                      <a:pt x="300109" y="763295"/>
                    </a:lnTo>
                    <a:cubicBezTo>
                      <a:pt x="298465" y="766378"/>
                      <a:pt x="296615" y="770642"/>
                      <a:pt x="293327" y="772132"/>
                    </a:cubicBezTo>
                    <a:cubicBezTo>
                      <a:pt x="289782" y="773571"/>
                      <a:pt x="287522" y="772441"/>
                      <a:pt x="285210" y="770077"/>
                    </a:cubicBezTo>
                    <a:cubicBezTo>
                      <a:pt x="283977" y="768896"/>
                      <a:pt x="282230" y="767097"/>
                      <a:pt x="280072" y="764734"/>
                    </a:cubicBezTo>
                    <a:cubicBezTo>
                      <a:pt x="277914" y="762217"/>
                      <a:pt x="275191" y="759185"/>
                      <a:pt x="271954" y="755435"/>
                    </a:cubicBezTo>
                    <a:cubicBezTo>
                      <a:pt x="268820" y="751890"/>
                      <a:pt x="264813" y="747214"/>
                      <a:pt x="260497" y="742385"/>
                    </a:cubicBezTo>
                    <a:cubicBezTo>
                      <a:pt x="261525" y="740022"/>
                      <a:pt x="262090" y="739045"/>
                      <a:pt x="263272" y="736579"/>
                    </a:cubicBezTo>
                    <a:lnTo>
                      <a:pt x="267074" y="728719"/>
                    </a:lnTo>
                    <a:cubicBezTo>
                      <a:pt x="269283" y="723992"/>
                      <a:pt x="275191" y="712638"/>
                      <a:pt x="278068" y="707705"/>
                    </a:cubicBezTo>
                    <a:cubicBezTo>
                      <a:pt x="279199" y="705393"/>
                      <a:pt x="280277" y="703492"/>
                      <a:pt x="281202" y="701951"/>
                    </a:cubicBezTo>
                    <a:lnTo>
                      <a:pt x="281870" y="700615"/>
                    </a:lnTo>
                    <a:cubicBezTo>
                      <a:pt x="286494" y="701283"/>
                      <a:pt x="291169" y="701848"/>
                      <a:pt x="295999" y="702465"/>
                    </a:cubicBezTo>
                    <a:cubicBezTo>
                      <a:pt x="301085" y="703081"/>
                      <a:pt x="305863" y="703647"/>
                      <a:pt x="310127" y="704263"/>
                    </a:cubicBezTo>
                    <a:cubicBezTo>
                      <a:pt x="314443" y="704726"/>
                      <a:pt x="318142" y="705291"/>
                      <a:pt x="321071" y="705804"/>
                    </a:cubicBezTo>
                    <a:cubicBezTo>
                      <a:pt x="322561" y="705959"/>
                      <a:pt x="324154" y="706061"/>
                      <a:pt x="325541" y="706524"/>
                    </a:cubicBezTo>
                    <a:cubicBezTo>
                      <a:pt x="326209" y="706626"/>
                      <a:pt x="326465" y="707089"/>
                      <a:pt x="326568" y="707705"/>
                    </a:cubicBezTo>
                    <a:cubicBezTo>
                      <a:pt x="326671" y="708425"/>
                      <a:pt x="326620" y="709401"/>
                      <a:pt x="326209" y="710634"/>
                    </a:cubicBezTo>
                    <a:cubicBezTo>
                      <a:pt x="325746" y="712021"/>
                      <a:pt x="325181" y="713665"/>
                      <a:pt x="324410" y="715412"/>
                    </a:cubicBezTo>
                    <a:lnTo>
                      <a:pt x="320609" y="722862"/>
                    </a:lnTo>
                    <a:lnTo>
                      <a:pt x="326003" y="725585"/>
                    </a:lnTo>
                    <a:cubicBezTo>
                      <a:pt x="327955" y="721834"/>
                      <a:pt x="329754" y="717981"/>
                      <a:pt x="331552" y="714179"/>
                    </a:cubicBezTo>
                    <a:lnTo>
                      <a:pt x="335559" y="706318"/>
                    </a:lnTo>
                    <a:cubicBezTo>
                      <a:pt x="337512" y="701951"/>
                      <a:pt x="339669" y="697738"/>
                      <a:pt x="342084" y="693577"/>
                    </a:cubicBezTo>
                    <a:lnTo>
                      <a:pt x="345937" y="685870"/>
                    </a:lnTo>
                    <a:cubicBezTo>
                      <a:pt x="347890" y="682274"/>
                      <a:pt x="349893" y="678575"/>
                      <a:pt x="351692" y="674875"/>
                    </a:cubicBezTo>
                    <a:lnTo>
                      <a:pt x="346400" y="672204"/>
                    </a:lnTo>
                    <a:cubicBezTo>
                      <a:pt x="345064" y="674670"/>
                      <a:pt x="343574" y="677136"/>
                      <a:pt x="341827" y="679397"/>
                    </a:cubicBezTo>
                    <a:cubicBezTo>
                      <a:pt x="340800" y="680475"/>
                      <a:pt x="339567" y="681400"/>
                      <a:pt x="337974" y="682068"/>
                    </a:cubicBezTo>
                    <a:cubicBezTo>
                      <a:pt x="336535" y="682633"/>
                      <a:pt x="334583" y="682942"/>
                      <a:pt x="332117" y="683096"/>
                    </a:cubicBezTo>
                    <a:cubicBezTo>
                      <a:pt x="329651" y="683096"/>
                      <a:pt x="326363" y="682787"/>
                      <a:pt x="322252" y="682274"/>
                    </a:cubicBezTo>
                    <a:moveTo>
                      <a:pt x="397212" y="610551"/>
                    </a:moveTo>
                    <a:cubicBezTo>
                      <a:pt x="399370" y="604386"/>
                      <a:pt x="400346" y="598272"/>
                      <a:pt x="400243" y="592364"/>
                    </a:cubicBezTo>
                    <a:cubicBezTo>
                      <a:pt x="400140" y="586147"/>
                      <a:pt x="398805" y="580547"/>
                      <a:pt x="396184" y="575255"/>
                    </a:cubicBezTo>
                    <a:cubicBezTo>
                      <a:pt x="391971" y="566213"/>
                      <a:pt x="382364" y="558146"/>
                      <a:pt x="372448" y="556194"/>
                    </a:cubicBezTo>
                    <a:cubicBezTo>
                      <a:pt x="368543" y="555269"/>
                      <a:pt x="364176" y="555321"/>
                      <a:pt x="359655" y="556297"/>
                    </a:cubicBezTo>
                    <a:cubicBezTo>
                      <a:pt x="355237" y="557068"/>
                      <a:pt x="350253" y="558609"/>
                      <a:pt x="344859" y="560972"/>
                    </a:cubicBezTo>
                    <a:cubicBezTo>
                      <a:pt x="339361" y="563181"/>
                      <a:pt x="332990" y="565853"/>
                      <a:pt x="325746" y="569038"/>
                    </a:cubicBezTo>
                    <a:cubicBezTo>
                      <a:pt x="319530" y="571967"/>
                      <a:pt x="314186" y="574073"/>
                      <a:pt x="309922" y="575563"/>
                    </a:cubicBezTo>
                    <a:cubicBezTo>
                      <a:pt x="305658" y="577002"/>
                      <a:pt x="302113" y="577773"/>
                      <a:pt x="299081" y="578184"/>
                    </a:cubicBezTo>
                    <a:cubicBezTo>
                      <a:pt x="296256" y="578492"/>
                      <a:pt x="293944" y="578286"/>
                      <a:pt x="292197" y="577773"/>
                    </a:cubicBezTo>
                    <a:cubicBezTo>
                      <a:pt x="287419" y="576180"/>
                      <a:pt x="283052" y="572583"/>
                      <a:pt x="279969" y="568782"/>
                    </a:cubicBezTo>
                    <a:cubicBezTo>
                      <a:pt x="278068" y="566418"/>
                      <a:pt x="276784" y="563952"/>
                      <a:pt x="275859" y="561383"/>
                    </a:cubicBezTo>
                    <a:cubicBezTo>
                      <a:pt x="275088" y="558763"/>
                      <a:pt x="274883" y="555989"/>
                      <a:pt x="275294" y="553214"/>
                    </a:cubicBezTo>
                    <a:cubicBezTo>
                      <a:pt x="276116" y="545970"/>
                      <a:pt x="283566" y="537390"/>
                      <a:pt x="289679" y="534205"/>
                    </a:cubicBezTo>
                    <a:cubicBezTo>
                      <a:pt x="293481" y="532150"/>
                      <a:pt x="297283" y="531174"/>
                      <a:pt x="301239" y="530968"/>
                    </a:cubicBezTo>
                    <a:cubicBezTo>
                      <a:pt x="305349" y="530917"/>
                      <a:pt x="309460" y="531482"/>
                      <a:pt x="313827" y="532869"/>
                    </a:cubicBezTo>
                    <a:cubicBezTo>
                      <a:pt x="318759" y="534205"/>
                      <a:pt x="323537" y="535952"/>
                      <a:pt x="328315" y="537955"/>
                    </a:cubicBezTo>
                    <a:lnTo>
                      <a:pt x="331655" y="533229"/>
                    </a:lnTo>
                    <a:cubicBezTo>
                      <a:pt x="328212" y="531071"/>
                      <a:pt x="324821" y="528964"/>
                      <a:pt x="321482" y="526755"/>
                    </a:cubicBezTo>
                    <a:cubicBezTo>
                      <a:pt x="320043" y="525779"/>
                      <a:pt x="307405" y="516942"/>
                      <a:pt x="306685" y="516428"/>
                    </a:cubicBezTo>
                    <a:lnTo>
                      <a:pt x="298619" y="510263"/>
                    </a:lnTo>
                    <a:lnTo>
                      <a:pt x="296256" y="513654"/>
                    </a:lnTo>
                    <a:cubicBezTo>
                      <a:pt x="294509" y="516069"/>
                      <a:pt x="292711" y="518021"/>
                      <a:pt x="290964" y="519665"/>
                    </a:cubicBezTo>
                    <a:cubicBezTo>
                      <a:pt x="289217" y="521258"/>
                      <a:pt x="287419" y="522850"/>
                      <a:pt x="285621" y="524546"/>
                    </a:cubicBezTo>
                    <a:cubicBezTo>
                      <a:pt x="283823" y="526293"/>
                      <a:pt x="281921" y="528194"/>
                      <a:pt x="279969" y="530403"/>
                    </a:cubicBezTo>
                    <a:cubicBezTo>
                      <a:pt x="273752" y="536979"/>
                      <a:pt x="268461" y="545662"/>
                      <a:pt x="265892" y="554396"/>
                    </a:cubicBezTo>
                    <a:cubicBezTo>
                      <a:pt x="264196" y="559893"/>
                      <a:pt x="263477" y="565237"/>
                      <a:pt x="263529" y="570631"/>
                    </a:cubicBezTo>
                    <a:cubicBezTo>
                      <a:pt x="263837" y="575923"/>
                      <a:pt x="265172" y="580907"/>
                      <a:pt x="267536" y="585531"/>
                    </a:cubicBezTo>
                    <a:cubicBezTo>
                      <a:pt x="271852" y="594111"/>
                      <a:pt x="281356" y="601046"/>
                      <a:pt x="290707" y="603102"/>
                    </a:cubicBezTo>
                    <a:cubicBezTo>
                      <a:pt x="294817" y="603821"/>
                      <a:pt x="299287" y="603821"/>
                      <a:pt x="303808" y="603102"/>
                    </a:cubicBezTo>
                    <a:cubicBezTo>
                      <a:pt x="308432" y="602331"/>
                      <a:pt x="313313" y="600892"/>
                      <a:pt x="318399" y="598786"/>
                    </a:cubicBezTo>
                    <a:cubicBezTo>
                      <a:pt x="323434" y="596679"/>
                      <a:pt x="329086" y="594316"/>
                      <a:pt x="335354" y="591388"/>
                    </a:cubicBezTo>
                    <a:cubicBezTo>
                      <a:pt x="341057" y="588767"/>
                      <a:pt x="346040" y="586558"/>
                      <a:pt x="350356" y="584914"/>
                    </a:cubicBezTo>
                    <a:cubicBezTo>
                      <a:pt x="354620" y="583116"/>
                      <a:pt x="358319" y="582088"/>
                      <a:pt x="361556" y="581729"/>
                    </a:cubicBezTo>
                    <a:cubicBezTo>
                      <a:pt x="364741" y="581112"/>
                      <a:pt x="367567" y="581112"/>
                      <a:pt x="369879" y="581729"/>
                    </a:cubicBezTo>
                    <a:cubicBezTo>
                      <a:pt x="375685" y="582756"/>
                      <a:pt x="381028" y="587431"/>
                      <a:pt x="384573" y="591799"/>
                    </a:cubicBezTo>
                    <a:cubicBezTo>
                      <a:pt x="386577" y="594316"/>
                      <a:pt x="388015" y="596885"/>
                      <a:pt x="388786" y="599865"/>
                    </a:cubicBezTo>
                    <a:cubicBezTo>
                      <a:pt x="389505" y="602639"/>
                      <a:pt x="389557" y="605979"/>
                      <a:pt x="388837" y="609729"/>
                    </a:cubicBezTo>
                    <a:cubicBezTo>
                      <a:pt x="387039" y="618001"/>
                      <a:pt x="379487" y="628019"/>
                      <a:pt x="372294" y="632232"/>
                    </a:cubicBezTo>
                    <a:cubicBezTo>
                      <a:pt x="368235" y="634442"/>
                      <a:pt x="364022" y="635880"/>
                      <a:pt x="359604" y="636445"/>
                    </a:cubicBezTo>
                    <a:cubicBezTo>
                      <a:pt x="355288" y="637010"/>
                      <a:pt x="350818" y="636908"/>
                      <a:pt x="346246" y="636188"/>
                    </a:cubicBezTo>
                    <a:cubicBezTo>
                      <a:pt x="341159" y="635212"/>
                      <a:pt x="336227" y="633979"/>
                      <a:pt x="331295" y="632386"/>
                    </a:cubicBezTo>
                    <a:lnTo>
                      <a:pt x="327955" y="637165"/>
                    </a:lnTo>
                    <a:cubicBezTo>
                      <a:pt x="334069" y="640247"/>
                      <a:pt x="340080" y="643484"/>
                      <a:pt x="345886" y="647183"/>
                    </a:cubicBezTo>
                    <a:cubicBezTo>
                      <a:pt x="351537" y="650574"/>
                      <a:pt x="357240" y="654170"/>
                      <a:pt x="362995" y="657870"/>
                    </a:cubicBezTo>
                    <a:cubicBezTo>
                      <a:pt x="365153" y="654633"/>
                      <a:pt x="367464" y="651447"/>
                      <a:pt x="370239" y="648673"/>
                    </a:cubicBezTo>
                    <a:cubicBezTo>
                      <a:pt x="372191" y="646721"/>
                      <a:pt x="373989" y="644614"/>
                      <a:pt x="375736" y="642867"/>
                    </a:cubicBezTo>
                    <a:cubicBezTo>
                      <a:pt x="385241" y="633774"/>
                      <a:pt x="393050" y="623087"/>
                      <a:pt x="397212" y="610551"/>
                    </a:cubicBezTo>
                    <a:moveTo>
                      <a:pt x="477925" y="376528"/>
                    </a:moveTo>
                    <a:lnTo>
                      <a:pt x="482087" y="372726"/>
                    </a:lnTo>
                    <a:cubicBezTo>
                      <a:pt x="479158" y="369849"/>
                      <a:pt x="476384" y="366972"/>
                      <a:pt x="473610" y="364146"/>
                    </a:cubicBezTo>
                    <a:lnTo>
                      <a:pt x="466828" y="356799"/>
                    </a:lnTo>
                    <a:lnTo>
                      <a:pt x="461485" y="350942"/>
                    </a:lnTo>
                    <a:lnTo>
                      <a:pt x="454908" y="343082"/>
                    </a:lnTo>
                    <a:lnTo>
                      <a:pt x="451774" y="345959"/>
                    </a:lnTo>
                    <a:cubicBezTo>
                      <a:pt x="449514" y="347860"/>
                      <a:pt x="447407" y="349453"/>
                      <a:pt x="445404" y="350583"/>
                    </a:cubicBezTo>
                    <a:cubicBezTo>
                      <a:pt x="443349" y="351765"/>
                      <a:pt x="441191" y="352946"/>
                      <a:pt x="439136" y="354282"/>
                    </a:cubicBezTo>
                    <a:cubicBezTo>
                      <a:pt x="437029" y="355618"/>
                      <a:pt x="434717" y="357005"/>
                      <a:pt x="432302" y="358700"/>
                    </a:cubicBezTo>
                    <a:cubicBezTo>
                      <a:pt x="424699" y="363838"/>
                      <a:pt x="417763" y="371134"/>
                      <a:pt x="413344" y="379046"/>
                    </a:cubicBezTo>
                    <a:cubicBezTo>
                      <a:pt x="410519" y="384081"/>
                      <a:pt x="408566" y="389218"/>
                      <a:pt x="407590" y="394459"/>
                    </a:cubicBezTo>
                    <a:cubicBezTo>
                      <a:pt x="406768" y="399648"/>
                      <a:pt x="406922" y="404786"/>
                      <a:pt x="408309" y="409821"/>
                    </a:cubicBezTo>
                    <a:cubicBezTo>
                      <a:pt x="410570" y="419120"/>
                      <a:pt x="418379" y="428060"/>
                      <a:pt x="427062" y="432067"/>
                    </a:cubicBezTo>
                    <a:cubicBezTo>
                      <a:pt x="430864" y="433660"/>
                      <a:pt x="435231" y="434584"/>
                      <a:pt x="439855" y="434841"/>
                    </a:cubicBezTo>
                    <a:cubicBezTo>
                      <a:pt x="444479" y="435098"/>
                      <a:pt x="449565" y="434687"/>
                      <a:pt x="455063" y="433865"/>
                    </a:cubicBezTo>
                    <a:cubicBezTo>
                      <a:pt x="460406" y="432889"/>
                      <a:pt x="466468" y="431707"/>
                      <a:pt x="473147" y="430269"/>
                    </a:cubicBezTo>
                    <a:cubicBezTo>
                      <a:pt x="479364" y="428933"/>
                      <a:pt x="484707" y="427854"/>
                      <a:pt x="489228" y="427186"/>
                    </a:cubicBezTo>
                    <a:cubicBezTo>
                      <a:pt x="493749" y="426364"/>
                      <a:pt x="497654" y="426107"/>
                      <a:pt x="500840" y="426467"/>
                    </a:cubicBezTo>
                    <a:cubicBezTo>
                      <a:pt x="504025" y="426570"/>
                      <a:pt x="506851" y="427238"/>
                      <a:pt x="509008" y="428316"/>
                    </a:cubicBezTo>
                    <a:cubicBezTo>
                      <a:pt x="514403" y="430628"/>
                      <a:pt x="518616" y="436126"/>
                      <a:pt x="521185" y="441315"/>
                    </a:cubicBezTo>
                    <a:cubicBezTo>
                      <a:pt x="522572" y="444089"/>
                      <a:pt x="523343" y="447069"/>
                      <a:pt x="523497" y="450100"/>
                    </a:cubicBezTo>
                    <a:cubicBezTo>
                      <a:pt x="523600" y="453080"/>
                      <a:pt x="522983" y="456266"/>
                      <a:pt x="521544" y="459759"/>
                    </a:cubicBezTo>
                    <a:cubicBezTo>
                      <a:pt x="517948" y="467466"/>
                      <a:pt x="508341" y="475583"/>
                      <a:pt x="500429" y="478101"/>
                    </a:cubicBezTo>
                    <a:cubicBezTo>
                      <a:pt x="495907" y="479437"/>
                      <a:pt x="491540" y="479899"/>
                      <a:pt x="487122" y="479642"/>
                    </a:cubicBezTo>
                    <a:cubicBezTo>
                      <a:pt x="482755" y="479128"/>
                      <a:pt x="478388" y="478050"/>
                      <a:pt x="474175" y="476303"/>
                    </a:cubicBezTo>
                    <a:cubicBezTo>
                      <a:pt x="469397" y="474350"/>
                      <a:pt x="464721" y="471987"/>
                      <a:pt x="460303" y="469418"/>
                    </a:cubicBezTo>
                    <a:lnTo>
                      <a:pt x="455936" y="473374"/>
                    </a:lnTo>
                    <a:cubicBezTo>
                      <a:pt x="461279" y="477690"/>
                      <a:pt x="466468" y="482160"/>
                      <a:pt x="471298" y="486938"/>
                    </a:cubicBezTo>
                    <a:cubicBezTo>
                      <a:pt x="476230" y="491613"/>
                      <a:pt x="480956" y="496288"/>
                      <a:pt x="485735" y="501169"/>
                    </a:cubicBezTo>
                    <a:cubicBezTo>
                      <a:pt x="488560" y="498446"/>
                      <a:pt x="491489" y="495877"/>
                      <a:pt x="494777" y="493771"/>
                    </a:cubicBezTo>
                    <a:cubicBezTo>
                      <a:pt x="497089" y="492178"/>
                      <a:pt x="499350" y="490586"/>
                      <a:pt x="501456" y="489147"/>
                    </a:cubicBezTo>
                    <a:cubicBezTo>
                      <a:pt x="512656" y="482417"/>
                      <a:pt x="522572" y="473734"/>
                      <a:pt x="529508" y="462380"/>
                    </a:cubicBezTo>
                    <a:cubicBezTo>
                      <a:pt x="532848" y="456779"/>
                      <a:pt x="535108" y="450974"/>
                      <a:pt x="536341" y="445220"/>
                    </a:cubicBezTo>
                    <a:cubicBezTo>
                      <a:pt x="537471" y="439208"/>
                      <a:pt x="537471" y="433351"/>
                      <a:pt x="536084" y="427597"/>
                    </a:cubicBezTo>
                    <a:cubicBezTo>
                      <a:pt x="533875" y="417887"/>
                      <a:pt x="526271" y="407920"/>
                      <a:pt x="516972" y="403861"/>
                    </a:cubicBezTo>
                    <a:cubicBezTo>
                      <a:pt x="513375" y="402217"/>
                      <a:pt x="509163" y="401292"/>
                      <a:pt x="504539" y="401189"/>
                    </a:cubicBezTo>
                    <a:cubicBezTo>
                      <a:pt x="499966" y="401035"/>
                      <a:pt x="494777" y="401446"/>
                      <a:pt x="489023" y="402577"/>
                    </a:cubicBezTo>
                    <a:cubicBezTo>
                      <a:pt x="483217" y="403604"/>
                      <a:pt x="476384" y="404786"/>
                      <a:pt x="468626" y="406430"/>
                    </a:cubicBezTo>
                    <a:cubicBezTo>
                      <a:pt x="461896" y="407766"/>
                      <a:pt x="456295" y="408793"/>
                      <a:pt x="451774" y="409307"/>
                    </a:cubicBezTo>
                    <a:cubicBezTo>
                      <a:pt x="447407" y="409718"/>
                      <a:pt x="443605" y="409821"/>
                      <a:pt x="440625" y="409410"/>
                    </a:cubicBezTo>
                    <a:cubicBezTo>
                      <a:pt x="437800" y="409256"/>
                      <a:pt x="435591" y="408536"/>
                      <a:pt x="433998" y="407612"/>
                    </a:cubicBezTo>
                    <a:cubicBezTo>
                      <a:pt x="429631" y="404991"/>
                      <a:pt x="426137" y="400676"/>
                      <a:pt x="424031" y="396154"/>
                    </a:cubicBezTo>
                    <a:cubicBezTo>
                      <a:pt x="422695" y="393534"/>
                      <a:pt x="421924" y="390863"/>
                      <a:pt x="421616" y="388088"/>
                    </a:cubicBezTo>
                    <a:cubicBezTo>
                      <a:pt x="421308" y="385365"/>
                      <a:pt x="421821" y="382642"/>
                      <a:pt x="422798" y="379971"/>
                    </a:cubicBezTo>
                    <a:cubicBezTo>
                      <a:pt x="425161" y="373035"/>
                      <a:pt x="434203" y="366304"/>
                      <a:pt x="440985" y="364609"/>
                    </a:cubicBezTo>
                    <a:cubicBezTo>
                      <a:pt x="445147" y="363376"/>
                      <a:pt x="449051" y="363170"/>
                      <a:pt x="452956" y="363838"/>
                    </a:cubicBezTo>
                    <a:cubicBezTo>
                      <a:pt x="456963" y="364712"/>
                      <a:pt x="460868" y="366201"/>
                      <a:pt x="464721" y="368411"/>
                    </a:cubicBezTo>
                    <a:cubicBezTo>
                      <a:pt x="469397" y="370825"/>
                      <a:pt x="473661" y="373651"/>
                      <a:pt x="477925" y="376528"/>
                    </a:cubicBezTo>
                    <a:moveTo>
                      <a:pt x="561516" y="290266"/>
                    </a:moveTo>
                    <a:cubicBezTo>
                      <a:pt x="557920" y="284872"/>
                      <a:pt x="554477" y="279888"/>
                      <a:pt x="551395" y="275213"/>
                    </a:cubicBezTo>
                    <a:cubicBezTo>
                      <a:pt x="557765" y="270743"/>
                      <a:pt x="564342" y="265451"/>
                      <a:pt x="571791" y="263088"/>
                    </a:cubicBezTo>
                    <a:cubicBezTo>
                      <a:pt x="575901" y="261803"/>
                      <a:pt x="579652" y="261598"/>
                      <a:pt x="583043" y="262214"/>
                    </a:cubicBezTo>
                    <a:cubicBezTo>
                      <a:pt x="586691" y="262779"/>
                      <a:pt x="590441" y="264167"/>
                      <a:pt x="594038" y="266324"/>
                    </a:cubicBezTo>
                    <a:cubicBezTo>
                      <a:pt x="598764" y="269099"/>
                      <a:pt x="603131" y="272490"/>
                      <a:pt x="607396" y="275932"/>
                    </a:cubicBezTo>
                    <a:lnTo>
                      <a:pt x="612020" y="272644"/>
                    </a:lnTo>
                    <a:cubicBezTo>
                      <a:pt x="609348" y="269356"/>
                      <a:pt x="606728" y="265913"/>
                      <a:pt x="604159" y="262471"/>
                    </a:cubicBezTo>
                    <a:lnTo>
                      <a:pt x="597377" y="253018"/>
                    </a:lnTo>
                    <a:lnTo>
                      <a:pt x="592599" y="246390"/>
                    </a:lnTo>
                    <a:cubicBezTo>
                      <a:pt x="590698" y="243462"/>
                      <a:pt x="588900" y="240636"/>
                      <a:pt x="587050" y="237810"/>
                    </a:cubicBezTo>
                    <a:cubicBezTo>
                      <a:pt x="583814" y="241150"/>
                      <a:pt x="580269" y="244027"/>
                      <a:pt x="576518" y="247007"/>
                    </a:cubicBezTo>
                    <a:cubicBezTo>
                      <a:pt x="574874" y="248137"/>
                      <a:pt x="573333" y="249421"/>
                      <a:pt x="571791" y="250603"/>
                    </a:cubicBezTo>
                    <a:cubicBezTo>
                      <a:pt x="564907" y="255587"/>
                      <a:pt x="557920" y="260416"/>
                      <a:pt x="551189" y="265656"/>
                    </a:cubicBezTo>
                    <a:cubicBezTo>
                      <a:pt x="544202" y="270640"/>
                      <a:pt x="537215" y="275624"/>
                      <a:pt x="530124" y="280659"/>
                    </a:cubicBezTo>
                    <a:lnTo>
                      <a:pt x="523343" y="285539"/>
                    </a:lnTo>
                    <a:cubicBezTo>
                      <a:pt x="517434" y="289393"/>
                      <a:pt x="511834" y="293606"/>
                      <a:pt x="506080" y="297716"/>
                    </a:cubicBezTo>
                    <a:lnTo>
                      <a:pt x="502278" y="300387"/>
                    </a:lnTo>
                    <a:cubicBezTo>
                      <a:pt x="500634" y="301364"/>
                      <a:pt x="498887" y="302597"/>
                      <a:pt x="497140" y="303830"/>
                    </a:cubicBezTo>
                    <a:lnTo>
                      <a:pt x="491900" y="307066"/>
                    </a:lnTo>
                    <a:cubicBezTo>
                      <a:pt x="489742" y="308454"/>
                      <a:pt x="487481" y="309584"/>
                      <a:pt x="485169" y="310766"/>
                    </a:cubicBezTo>
                    <a:cubicBezTo>
                      <a:pt x="487276" y="313437"/>
                      <a:pt x="489331" y="316109"/>
                      <a:pt x="491335" y="318883"/>
                    </a:cubicBezTo>
                    <a:cubicBezTo>
                      <a:pt x="495496" y="323970"/>
                      <a:pt x="499195" y="329518"/>
                      <a:pt x="502843" y="334964"/>
                    </a:cubicBezTo>
                    <a:cubicBezTo>
                      <a:pt x="505412" y="338458"/>
                      <a:pt x="507827" y="341952"/>
                      <a:pt x="510190" y="345651"/>
                    </a:cubicBezTo>
                    <a:lnTo>
                      <a:pt x="514763" y="342311"/>
                    </a:lnTo>
                    <a:cubicBezTo>
                      <a:pt x="512810" y="337173"/>
                      <a:pt x="511064" y="331984"/>
                      <a:pt x="509830" y="326641"/>
                    </a:cubicBezTo>
                    <a:cubicBezTo>
                      <a:pt x="508906" y="322531"/>
                      <a:pt x="508803" y="318626"/>
                      <a:pt x="509368" y="315030"/>
                    </a:cubicBezTo>
                    <a:cubicBezTo>
                      <a:pt x="510036" y="311331"/>
                      <a:pt x="511731" y="307786"/>
                      <a:pt x="514506" y="304189"/>
                    </a:cubicBezTo>
                    <a:cubicBezTo>
                      <a:pt x="519284" y="297973"/>
                      <a:pt x="525963" y="293451"/>
                      <a:pt x="532282" y="288982"/>
                    </a:cubicBezTo>
                    <a:cubicBezTo>
                      <a:pt x="535673" y="293349"/>
                      <a:pt x="539321" y="298178"/>
                      <a:pt x="543071" y="303470"/>
                    </a:cubicBezTo>
                    <a:cubicBezTo>
                      <a:pt x="561362" y="328080"/>
                      <a:pt x="578984" y="353357"/>
                      <a:pt x="596863" y="378224"/>
                    </a:cubicBezTo>
                    <a:cubicBezTo>
                      <a:pt x="598918" y="381204"/>
                      <a:pt x="600460" y="383670"/>
                      <a:pt x="601487" y="385879"/>
                    </a:cubicBezTo>
                    <a:cubicBezTo>
                      <a:pt x="602309" y="387831"/>
                      <a:pt x="602566" y="389629"/>
                      <a:pt x="602309" y="391325"/>
                    </a:cubicBezTo>
                    <a:cubicBezTo>
                      <a:pt x="602001" y="392815"/>
                      <a:pt x="601179" y="394562"/>
                      <a:pt x="599535" y="396617"/>
                    </a:cubicBezTo>
                    <a:cubicBezTo>
                      <a:pt x="596812" y="399751"/>
                      <a:pt x="593472" y="402320"/>
                      <a:pt x="590287" y="404940"/>
                    </a:cubicBezTo>
                    <a:lnTo>
                      <a:pt x="593781" y="409718"/>
                    </a:lnTo>
                    <a:cubicBezTo>
                      <a:pt x="597583" y="406995"/>
                      <a:pt x="601385" y="404221"/>
                      <a:pt x="605135" y="401343"/>
                    </a:cubicBezTo>
                    <a:lnTo>
                      <a:pt x="613253" y="395538"/>
                    </a:lnTo>
                    <a:cubicBezTo>
                      <a:pt x="617466" y="392301"/>
                      <a:pt x="621679" y="389270"/>
                      <a:pt x="626148" y="386341"/>
                    </a:cubicBezTo>
                    <a:lnTo>
                      <a:pt x="634215" y="380536"/>
                    </a:lnTo>
                    <a:cubicBezTo>
                      <a:pt x="638222" y="377916"/>
                      <a:pt x="642178" y="375141"/>
                      <a:pt x="646134" y="372315"/>
                    </a:cubicBezTo>
                    <a:lnTo>
                      <a:pt x="642538" y="367486"/>
                    </a:lnTo>
                    <a:cubicBezTo>
                      <a:pt x="639044" y="369747"/>
                      <a:pt x="635499" y="372007"/>
                      <a:pt x="631594" y="373651"/>
                    </a:cubicBezTo>
                    <a:cubicBezTo>
                      <a:pt x="629282" y="374422"/>
                      <a:pt x="627330" y="374730"/>
                      <a:pt x="625737" y="374627"/>
                    </a:cubicBezTo>
                    <a:cubicBezTo>
                      <a:pt x="624093" y="374165"/>
                      <a:pt x="622501" y="373343"/>
                      <a:pt x="620959" y="371956"/>
                    </a:cubicBezTo>
                    <a:cubicBezTo>
                      <a:pt x="619212" y="370260"/>
                      <a:pt x="617260" y="368000"/>
                      <a:pt x="615102" y="365071"/>
                    </a:cubicBezTo>
                    <a:lnTo>
                      <a:pt x="573230" y="306604"/>
                    </a:lnTo>
                    <a:lnTo>
                      <a:pt x="561516" y="290266"/>
                    </a:lnTo>
                    <a:close/>
                    <a:moveTo>
                      <a:pt x="777557" y="292167"/>
                    </a:moveTo>
                    <a:cubicBezTo>
                      <a:pt x="780537" y="286207"/>
                      <a:pt x="782129" y="279580"/>
                      <a:pt x="782284" y="272181"/>
                    </a:cubicBezTo>
                    <a:cubicBezTo>
                      <a:pt x="782438" y="264372"/>
                      <a:pt x="780228" y="255895"/>
                      <a:pt x="775810" y="246544"/>
                    </a:cubicBezTo>
                    <a:lnTo>
                      <a:pt x="752228" y="197428"/>
                    </a:lnTo>
                    <a:cubicBezTo>
                      <a:pt x="749608" y="192084"/>
                      <a:pt x="742980" y="178624"/>
                      <a:pt x="743751" y="172201"/>
                    </a:cubicBezTo>
                    <a:cubicBezTo>
                      <a:pt x="744110" y="169992"/>
                      <a:pt x="745138" y="168194"/>
                      <a:pt x="746782" y="166807"/>
                    </a:cubicBezTo>
                    <a:cubicBezTo>
                      <a:pt x="750121" y="164238"/>
                      <a:pt x="753923" y="162080"/>
                      <a:pt x="757520" y="160128"/>
                    </a:cubicBezTo>
                    <a:lnTo>
                      <a:pt x="755054" y="154836"/>
                    </a:lnTo>
                    <a:cubicBezTo>
                      <a:pt x="751354" y="156737"/>
                      <a:pt x="747758" y="158638"/>
                      <a:pt x="744059" y="160436"/>
                    </a:cubicBezTo>
                    <a:cubicBezTo>
                      <a:pt x="741593" y="161772"/>
                      <a:pt x="739024" y="162954"/>
                      <a:pt x="736404" y="164289"/>
                    </a:cubicBezTo>
                    <a:cubicBezTo>
                      <a:pt x="729314" y="167629"/>
                      <a:pt x="722121" y="171225"/>
                      <a:pt x="714979" y="174411"/>
                    </a:cubicBezTo>
                    <a:cubicBezTo>
                      <a:pt x="711023" y="176209"/>
                      <a:pt x="707170" y="177956"/>
                      <a:pt x="703214" y="179703"/>
                    </a:cubicBezTo>
                    <a:lnTo>
                      <a:pt x="705680" y="184994"/>
                    </a:lnTo>
                    <a:cubicBezTo>
                      <a:pt x="710458" y="182939"/>
                      <a:pt x="715185" y="181141"/>
                      <a:pt x="720117" y="179754"/>
                    </a:cubicBezTo>
                    <a:cubicBezTo>
                      <a:pt x="723405" y="178880"/>
                      <a:pt x="725101" y="179343"/>
                      <a:pt x="727567" y="180268"/>
                    </a:cubicBezTo>
                    <a:cubicBezTo>
                      <a:pt x="729930" y="181141"/>
                      <a:pt x="732448" y="183042"/>
                      <a:pt x="734965" y="186433"/>
                    </a:cubicBezTo>
                    <a:cubicBezTo>
                      <a:pt x="737637" y="189721"/>
                      <a:pt x="740668" y="194756"/>
                      <a:pt x="743802" y="201486"/>
                    </a:cubicBezTo>
                    <a:cubicBezTo>
                      <a:pt x="746422" y="206778"/>
                      <a:pt x="770826" y="250603"/>
                      <a:pt x="772727" y="268790"/>
                    </a:cubicBezTo>
                    <a:cubicBezTo>
                      <a:pt x="773498" y="274853"/>
                      <a:pt x="772933" y="280350"/>
                      <a:pt x="771494" y="285283"/>
                    </a:cubicBezTo>
                    <a:cubicBezTo>
                      <a:pt x="769953" y="290266"/>
                      <a:pt x="767384" y="294582"/>
                      <a:pt x="763736" y="298486"/>
                    </a:cubicBezTo>
                    <a:cubicBezTo>
                      <a:pt x="756543" y="305987"/>
                      <a:pt x="745806" y="310920"/>
                      <a:pt x="735633" y="312512"/>
                    </a:cubicBezTo>
                    <a:cubicBezTo>
                      <a:pt x="730804" y="313334"/>
                      <a:pt x="726128" y="312872"/>
                      <a:pt x="721761" y="311279"/>
                    </a:cubicBezTo>
                    <a:cubicBezTo>
                      <a:pt x="717240" y="309584"/>
                      <a:pt x="712924" y="306758"/>
                      <a:pt x="708814" y="302443"/>
                    </a:cubicBezTo>
                    <a:cubicBezTo>
                      <a:pt x="704704" y="298024"/>
                      <a:pt x="700748" y="291910"/>
                      <a:pt x="696895" y="283947"/>
                    </a:cubicBezTo>
                    <a:lnTo>
                      <a:pt x="667815" y="223065"/>
                    </a:lnTo>
                    <a:cubicBezTo>
                      <a:pt x="666223" y="219879"/>
                      <a:pt x="665195" y="217054"/>
                      <a:pt x="664630" y="214793"/>
                    </a:cubicBezTo>
                    <a:cubicBezTo>
                      <a:pt x="664065" y="212635"/>
                      <a:pt x="664167" y="210888"/>
                      <a:pt x="664733" y="209347"/>
                    </a:cubicBezTo>
                    <a:cubicBezTo>
                      <a:pt x="665298" y="207806"/>
                      <a:pt x="666531" y="206162"/>
                      <a:pt x="668432" y="204518"/>
                    </a:cubicBezTo>
                    <a:cubicBezTo>
                      <a:pt x="671617" y="201795"/>
                      <a:pt x="675213" y="199894"/>
                      <a:pt x="678861" y="197839"/>
                    </a:cubicBezTo>
                    <a:lnTo>
                      <a:pt x="676344" y="192650"/>
                    </a:lnTo>
                    <a:cubicBezTo>
                      <a:pt x="672182" y="194807"/>
                      <a:pt x="667815" y="197017"/>
                      <a:pt x="663500" y="199020"/>
                    </a:cubicBezTo>
                    <a:cubicBezTo>
                      <a:pt x="652967" y="204569"/>
                      <a:pt x="642178" y="209809"/>
                      <a:pt x="631183" y="214536"/>
                    </a:cubicBezTo>
                    <a:cubicBezTo>
                      <a:pt x="627022" y="216591"/>
                      <a:pt x="622655" y="218544"/>
                      <a:pt x="618390" y="220445"/>
                    </a:cubicBezTo>
                    <a:lnTo>
                      <a:pt x="620805" y="225582"/>
                    </a:lnTo>
                    <a:cubicBezTo>
                      <a:pt x="624658" y="224092"/>
                      <a:pt x="628512" y="222397"/>
                      <a:pt x="632622" y="221678"/>
                    </a:cubicBezTo>
                    <a:cubicBezTo>
                      <a:pt x="635139" y="221164"/>
                      <a:pt x="637194" y="221369"/>
                      <a:pt x="638633" y="221934"/>
                    </a:cubicBezTo>
                    <a:cubicBezTo>
                      <a:pt x="640123" y="222294"/>
                      <a:pt x="641716" y="223373"/>
                      <a:pt x="643051" y="225223"/>
                    </a:cubicBezTo>
                    <a:cubicBezTo>
                      <a:pt x="644387" y="227072"/>
                      <a:pt x="645929" y="229590"/>
                      <a:pt x="647470" y="232826"/>
                    </a:cubicBezTo>
                    <a:lnTo>
                      <a:pt x="679992" y="300798"/>
                    </a:lnTo>
                    <a:cubicBezTo>
                      <a:pt x="682971" y="307066"/>
                      <a:pt x="686517" y="312101"/>
                      <a:pt x="690524" y="315698"/>
                    </a:cubicBezTo>
                    <a:cubicBezTo>
                      <a:pt x="694429" y="319191"/>
                      <a:pt x="698590" y="321812"/>
                      <a:pt x="703060" y="323456"/>
                    </a:cubicBezTo>
                    <a:cubicBezTo>
                      <a:pt x="707376" y="325100"/>
                      <a:pt x="711794" y="325870"/>
                      <a:pt x="716315" y="325870"/>
                    </a:cubicBezTo>
                    <a:cubicBezTo>
                      <a:pt x="720785" y="325768"/>
                      <a:pt x="725101" y="325254"/>
                      <a:pt x="729211" y="324278"/>
                    </a:cubicBezTo>
                    <a:cubicBezTo>
                      <a:pt x="733424" y="323302"/>
                      <a:pt x="737277" y="322069"/>
                      <a:pt x="740976" y="320630"/>
                    </a:cubicBezTo>
                    <a:cubicBezTo>
                      <a:pt x="749813" y="317034"/>
                      <a:pt x="757982" y="312923"/>
                      <a:pt x="765535" y="306861"/>
                    </a:cubicBezTo>
                    <a:cubicBezTo>
                      <a:pt x="770467" y="302853"/>
                      <a:pt x="774577" y="297973"/>
                      <a:pt x="777557" y="292167"/>
                    </a:cubicBezTo>
                    <a:moveTo>
                      <a:pt x="928297" y="226764"/>
                    </a:moveTo>
                    <a:cubicBezTo>
                      <a:pt x="921207" y="238786"/>
                      <a:pt x="907541" y="247880"/>
                      <a:pt x="886785" y="253686"/>
                    </a:cubicBezTo>
                    <a:cubicBezTo>
                      <a:pt x="879078" y="255792"/>
                      <a:pt x="873838" y="255330"/>
                      <a:pt x="870498" y="253018"/>
                    </a:cubicBezTo>
                    <a:cubicBezTo>
                      <a:pt x="866953" y="250552"/>
                      <a:pt x="864076" y="246339"/>
                      <a:pt x="862380" y="239917"/>
                    </a:cubicBezTo>
                    <a:lnTo>
                      <a:pt x="833969" y="138601"/>
                    </a:lnTo>
                    <a:cubicBezTo>
                      <a:pt x="834688" y="138344"/>
                      <a:pt x="835407" y="138036"/>
                      <a:pt x="836384" y="137625"/>
                    </a:cubicBezTo>
                    <a:cubicBezTo>
                      <a:pt x="838285" y="136905"/>
                      <a:pt x="840237" y="136186"/>
                      <a:pt x="842292" y="135570"/>
                    </a:cubicBezTo>
                    <a:cubicBezTo>
                      <a:pt x="844244" y="134953"/>
                      <a:pt x="846402" y="134285"/>
                      <a:pt x="848303" y="133720"/>
                    </a:cubicBezTo>
                    <a:cubicBezTo>
                      <a:pt x="857551" y="130586"/>
                      <a:pt x="867210" y="128942"/>
                      <a:pt x="876972" y="129250"/>
                    </a:cubicBezTo>
                    <a:cubicBezTo>
                      <a:pt x="884986" y="129302"/>
                      <a:pt x="892333" y="131048"/>
                      <a:pt x="899166" y="134336"/>
                    </a:cubicBezTo>
                    <a:cubicBezTo>
                      <a:pt x="905948" y="137625"/>
                      <a:pt x="912011" y="142814"/>
                      <a:pt x="917457" y="149955"/>
                    </a:cubicBezTo>
                    <a:cubicBezTo>
                      <a:pt x="931791" y="168451"/>
                      <a:pt x="940628" y="205853"/>
                      <a:pt x="928297" y="226764"/>
                    </a:cubicBezTo>
                    <a:moveTo>
                      <a:pt x="948334" y="225993"/>
                    </a:moveTo>
                    <a:cubicBezTo>
                      <a:pt x="958610" y="210323"/>
                      <a:pt x="960459" y="191160"/>
                      <a:pt x="954191" y="168708"/>
                    </a:cubicBezTo>
                    <a:cubicBezTo>
                      <a:pt x="947769" y="145794"/>
                      <a:pt x="935644" y="130483"/>
                      <a:pt x="917765" y="123393"/>
                    </a:cubicBezTo>
                    <a:cubicBezTo>
                      <a:pt x="900091" y="116509"/>
                      <a:pt x="878050" y="116817"/>
                      <a:pt x="851643" y="124215"/>
                    </a:cubicBezTo>
                    <a:cubicBezTo>
                      <a:pt x="847173" y="125500"/>
                      <a:pt x="842908" y="126784"/>
                      <a:pt x="838850" y="127966"/>
                    </a:cubicBezTo>
                    <a:cubicBezTo>
                      <a:pt x="827187" y="131665"/>
                      <a:pt x="815370" y="135056"/>
                      <a:pt x="803451" y="137830"/>
                    </a:cubicBezTo>
                    <a:cubicBezTo>
                      <a:pt x="798878" y="139115"/>
                      <a:pt x="794357" y="140245"/>
                      <a:pt x="789682" y="141375"/>
                    </a:cubicBezTo>
                    <a:lnTo>
                      <a:pt x="791326" y="147181"/>
                    </a:lnTo>
                    <a:cubicBezTo>
                      <a:pt x="795385" y="146307"/>
                      <a:pt x="799392" y="145331"/>
                      <a:pt x="803605" y="145383"/>
                    </a:cubicBezTo>
                    <a:cubicBezTo>
                      <a:pt x="806174" y="145280"/>
                      <a:pt x="808178" y="145742"/>
                      <a:pt x="809513" y="146564"/>
                    </a:cubicBezTo>
                    <a:cubicBezTo>
                      <a:pt x="810901" y="147284"/>
                      <a:pt x="812236" y="148568"/>
                      <a:pt x="813213" y="150520"/>
                    </a:cubicBezTo>
                    <a:cubicBezTo>
                      <a:pt x="814240" y="152627"/>
                      <a:pt x="815370" y="155401"/>
                      <a:pt x="816295" y="158895"/>
                    </a:cubicBezTo>
                    <a:lnTo>
                      <a:pt x="841675" y="249781"/>
                    </a:lnTo>
                    <a:cubicBezTo>
                      <a:pt x="842600" y="253120"/>
                      <a:pt x="843268" y="255998"/>
                      <a:pt x="843320" y="258618"/>
                    </a:cubicBezTo>
                    <a:cubicBezTo>
                      <a:pt x="843731" y="263088"/>
                      <a:pt x="841675" y="265708"/>
                      <a:pt x="837925" y="267968"/>
                    </a:cubicBezTo>
                    <a:cubicBezTo>
                      <a:pt x="834277" y="269921"/>
                      <a:pt x="830270" y="271257"/>
                      <a:pt x="826416" y="272644"/>
                    </a:cubicBezTo>
                    <a:lnTo>
                      <a:pt x="828009" y="278347"/>
                    </a:lnTo>
                    <a:cubicBezTo>
                      <a:pt x="832633" y="277011"/>
                      <a:pt x="837360" y="275726"/>
                      <a:pt x="841932" y="274236"/>
                    </a:cubicBezTo>
                    <a:lnTo>
                      <a:pt x="851797" y="271565"/>
                    </a:lnTo>
                    <a:cubicBezTo>
                      <a:pt x="856832" y="269921"/>
                      <a:pt x="861867" y="268431"/>
                      <a:pt x="867004" y="267249"/>
                    </a:cubicBezTo>
                    <a:cubicBezTo>
                      <a:pt x="869779" y="266530"/>
                      <a:pt x="872759" y="265759"/>
                      <a:pt x="875533" y="265143"/>
                    </a:cubicBezTo>
                    <a:lnTo>
                      <a:pt x="883907" y="262677"/>
                    </a:lnTo>
                    <a:cubicBezTo>
                      <a:pt x="907079" y="256254"/>
                      <a:pt x="934206" y="247469"/>
                      <a:pt x="948334" y="225993"/>
                    </a:cubicBezTo>
                    <a:moveTo>
                      <a:pt x="1044666" y="227997"/>
                    </a:moveTo>
                    <a:cubicBezTo>
                      <a:pt x="1049445" y="227432"/>
                      <a:pt x="1054223" y="226867"/>
                      <a:pt x="1059001" y="226250"/>
                    </a:cubicBezTo>
                    <a:lnTo>
                      <a:pt x="1058230" y="220290"/>
                    </a:lnTo>
                    <a:cubicBezTo>
                      <a:pt x="1054120" y="220599"/>
                      <a:pt x="1050061" y="220958"/>
                      <a:pt x="1045848" y="220599"/>
                    </a:cubicBezTo>
                    <a:cubicBezTo>
                      <a:pt x="1043331" y="220188"/>
                      <a:pt x="1041481" y="219520"/>
                      <a:pt x="1040094" y="218544"/>
                    </a:cubicBezTo>
                    <a:cubicBezTo>
                      <a:pt x="1038810" y="217516"/>
                      <a:pt x="1037731" y="216077"/>
                      <a:pt x="1037063" y="214074"/>
                    </a:cubicBezTo>
                    <a:cubicBezTo>
                      <a:pt x="1036241" y="211710"/>
                      <a:pt x="1035573" y="208833"/>
                      <a:pt x="1035110" y="205288"/>
                    </a:cubicBezTo>
                    <a:lnTo>
                      <a:pt x="1022626" y="111782"/>
                    </a:lnTo>
                    <a:cubicBezTo>
                      <a:pt x="1022163" y="108237"/>
                      <a:pt x="1022009" y="105308"/>
                      <a:pt x="1022163" y="103048"/>
                    </a:cubicBezTo>
                    <a:cubicBezTo>
                      <a:pt x="1022369" y="100684"/>
                      <a:pt x="1022985" y="98989"/>
                      <a:pt x="1023961" y="97859"/>
                    </a:cubicBezTo>
                    <a:cubicBezTo>
                      <a:pt x="1024989" y="96472"/>
                      <a:pt x="1026633" y="95290"/>
                      <a:pt x="1028945" y="94365"/>
                    </a:cubicBezTo>
                    <a:cubicBezTo>
                      <a:pt x="1032747" y="92721"/>
                      <a:pt x="1036909" y="91950"/>
                      <a:pt x="1040967" y="91180"/>
                    </a:cubicBezTo>
                    <a:lnTo>
                      <a:pt x="1040197" y="85271"/>
                    </a:lnTo>
                    <a:cubicBezTo>
                      <a:pt x="1035419" y="86042"/>
                      <a:pt x="1030692" y="86761"/>
                      <a:pt x="1025914" y="87429"/>
                    </a:cubicBezTo>
                    <a:cubicBezTo>
                      <a:pt x="1014200" y="89381"/>
                      <a:pt x="1002332" y="91026"/>
                      <a:pt x="990464" y="92104"/>
                    </a:cubicBezTo>
                    <a:cubicBezTo>
                      <a:pt x="985788" y="92721"/>
                      <a:pt x="981062" y="93389"/>
                      <a:pt x="976438" y="93748"/>
                    </a:cubicBezTo>
                    <a:lnTo>
                      <a:pt x="977157" y="99708"/>
                    </a:lnTo>
                    <a:cubicBezTo>
                      <a:pt x="981370" y="99400"/>
                      <a:pt x="985480" y="98989"/>
                      <a:pt x="989590" y="99708"/>
                    </a:cubicBezTo>
                    <a:cubicBezTo>
                      <a:pt x="992159" y="99811"/>
                      <a:pt x="994111" y="100633"/>
                      <a:pt x="995242" y="101609"/>
                    </a:cubicBezTo>
                    <a:cubicBezTo>
                      <a:pt x="996526" y="102534"/>
                      <a:pt x="997656" y="104024"/>
                      <a:pt x="998478" y="106182"/>
                    </a:cubicBezTo>
                    <a:cubicBezTo>
                      <a:pt x="999146" y="108288"/>
                      <a:pt x="999814" y="111268"/>
                      <a:pt x="1000277" y="114762"/>
                    </a:cubicBezTo>
                    <a:lnTo>
                      <a:pt x="1012813" y="208320"/>
                    </a:lnTo>
                    <a:cubicBezTo>
                      <a:pt x="1013275" y="211710"/>
                      <a:pt x="1013429" y="214742"/>
                      <a:pt x="1013275" y="217259"/>
                    </a:cubicBezTo>
                    <a:cubicBezTo>
                      <a:pt x="1012915" y="221780"/>
                      <a:pt x="1010603" y="224144"/>
                      <a:pt x="1006493" y="225839"/>
                    </a:cubicBezTo>
                    <a:cubicBezTo>
                      <a:pt x="1002589" y="227329"/>
                      <a:pt x="998478" y="228100"/>
                      <a:pt x="994471" y="228819"/>
                    </a:cubicBezTo>
                    <a:lnTo>
                      <a:pt x="995242" y="234676"/>
                    </a:lnTo>
                    <a:cubicBezTo>
                      <a:pt x="999917" y="234111"/>
                      <a:pt x="1004592" y="233443"/>
                      <a:pt x="1009216" y="232672"/>
                    </a:cubicBezTo>
                    <a:lnTo>
                      <a:pt x="1019132" y="231336"/>
                    </a:lnTo>
                    <a:cubicBezTo>
                      <a:pt x="1024373" y="230412"/>
                      <a:pt x="1029613" y="229795"/>
                      <a:pt x="1034853" y="229281"/>
                    </a:cubicBezTo>
                    <a:lnTo>
                      <a:pt x="1044666" y="227997"/>
                    </a:lnTo>
                    <a:close/>
                    <a:moveTo>
                      <a:pt x="1202651" y="178778"/>
                    </a:moveTo>
                    <a:cubicBezTo>
                      <a:pt x="1200082" y="186947"/>
                      <a:pt x="1196692" y="193780"/>
                      <a:pt x="1192376" y="199329"/>
                    </a:cubicBezTo>
                    <a:cubicBezTo>
                      <a:pt x="1187957" y="204672"/>
                      <a:pt x="1182974" y="208628"/>
                      <a:pt x="1177271" y="211248"/>
                    </a:cubicBezTo>
                    <a:cubicBezTo>
                      <a:pt x="1165454" y="216745"/>
                      <a:pt x="1151377" y="216437"/>
                      <a:pt x="1139766" y="210426"/>
                    </a:cubicBezTo>
                    <a:cubicBezTo>
                      <a:pt x="1133703" y="207343"/>
                      <a:pt x="1128360" y="202976"/>
                      <a:pt x="1123890" y="197376"/>
                    </a:cubicBezTo>
                    <a:cubicBezTo>
                      <a:pt x="1119369" y="191519"/>
                      <a:pt x="1115721" y="184429"/>
                      <a:pt x="1113204" y="176209"/>
                    </a:cubicBezTo>
                    <a:cubicBezTo>
                      <a:pt x="1108066" y="159717"/>
                      <a:pt x="1108169" y="136186"/>
                      <a:pt x="1113563" y="119848"/>
                    </a:cubicBezTo>
                    <a:cubicBezTo>
                      <a:pt x="1116440" y="111628"/>
                      <a:pt x="1119934" y="105103"/>
                      <a:pt x="1124250" y="100017"/>
                    </a:cubicBezTo>
                    <a:cubicBezTo>
                      <a:pt x="1128771" y="94828"/>
                      <a:pt x="1133806" y="90974"/>
                      <a:pt x="1139406" y="88559"/>
                    </a:cubicBezTo>
                    <a:cubicBezTo>
                      <a:pt x="1151120" y="83319"/>
                      <a:pt x="1164632" y="83730"/>
                      <a:pt x="1176192" y="89381"/>
                    </a:cubicBezTo>
                    <a:cubicBezTo>
                      <a:pt x="1182203" y="92310"/>
                      <a:pt x="1187598" y="96472"/>
                      <a:pt x="1192016" y="102020"/>
                    </a:cubicBezTo>
                    <a:cubicBezTo>
                      <a:pt x="1196692" y="107466"/>
                      <a:pt x="1200288" y="114299"/>
                      <a:pt x="1202857" y="122366"/>
                    </a:cubicBezTo>
                    <a:cubicBezTo>
                      <a:pt x="1208354" y="138703"/>
                      <a:pt x="1207994" y="162440"/>
                      <a:pt x="1202651" y="178778"/>
                    </a:cubicBezTo>
                    <a:moveTo>
                      <a:pt x="1225925" y="177442"/>
                    </a:moveTo>
                    <a:cubicBezTo>
                      <a:pt x="1233529" y="158997"/>
                      <a:pt x="1234711" y="133412"/>
                      <a:pt x="1225925" y="115173"/>
                    </a:cubicBezTo>
                    <a:cubicBezTo>
                      <a:pt x="1221918" y="106644"/>
                      <a:pt x="1216523" y="99503"/>
                      <a:pt x="1209639" y="93903"/>
                    </a:cubicBezTo>
                    <a:cubicBezTo>
                      <a:pt x="1202805" y="88148"/>
                      <a:pt x="1194893" y="83987"/>
                      <a:pt x="1186211" y="81264"/>
                    </a:cubicBezTo>
                    <a:cubicBezTo>
                      <a:pt x="1168126" y="75458"/>
                      <a:pt x="1148294" y="75253"/>
                      <a:pt x="1130466" y="82086"/>
                    </a:cubicBezTo>
                    <a:cubicBezTo>
                      <a:pt x="1121527" y="85477"/>
                      <a:pt x="1113666" y="90666"/>
                      <a:pt x="1106936" y="97242"/>
                    </a:cubicBezTo>
                    <a:cubicBezTo>
                      <a:pt x="1100102" y="103818"/>
                      <a:pt x="1094759" y="111833"/>
                      <a:pt x="1090700" y="121235"/>
                    </a:cubicBezTo>
                    <a:cubicBezTo>
                      <a:pt x="1082686" y="139731"/>
                      <a:pt x="1082120" y="166653"/>
                      <a:pt x="1091112" y="184892"/>
                    </a:cubicBezTo>
                    <a:cubicBezTo>
                      <a:pt x="1095530" y="193780"/>
                      <a:pt x="1101233" y="201024"/>
                      <a:pt x="1108220" y="206778"/>
                    </a:cubicBezTo>
                    <a:cubicBezTo>
                      <a:pt x="1115156" y="212378"/>
                      <a:pt x="1123017" y="216591"/>
                      <a:pt x="1131494" y="219212"/>
                    </a:cubicBezTo>
                    <a:cubicBezTo>
                      <a:pt x="1149373" y="224452"/>
                      <a:pt x="1168691" y="224812"/>
                      <a:pt x="1186211" y="217773"/>
                    </a:cubicBezTo>
                    <a:cubicBezTo>
                      <a:pt x="1204860" y="210118"/>
                      <a:pt x="1218373" y="196092"/>
                      <a:pt x="1225925" y="177442"/>
                    </a:cubicBezTo>
                    <a:moveTo>
                      <a:pt x="1327755" y="161053"/>
                    </a:moveTo>
                    <a:cubicBezTo>
                      <a:pt x="1320459" y="162954"/>
                      <a:pt x="1312855" y="161618"/>
                      <a:pt x="1305560" y="160128"/>
                    </a:cubicBezTo>
                    <a:cubicBezTo>
                      <a:pt x="1303710" y="159665"/>
                      <a:pt x="1301758" y="159100"/>
                      <a:pt x="1299805" y="158381"/>
                    </a:cubicBezTo>
                    <a:lnTo>
                      <a:pt x="1309002" y="97396"/>
                    </a:lnTo>
                    <a:cubicBezTo>
                      <a:pt x="1310081" y="97448"/>
                      <a:pt x="1311211" y="97448"/>
                      <a:pt x="1312393" y="97499"/>
                    </a:cubicBezTo>
                    <a:cubicBezTo>
                      <a:pt x="1313986" y="97602"/>
                      <a:pt x="1315835" y="97807"/>
                      <a:pt x="1317839" y="97910"/>
                    </a:cubicBezTo>
                    <a:cubicBezTo>
                      <a:pt x="1328217" y="98835"/>
                      <a:pt x="1339109" y="100787"/>
                      <a:pt x="1345120" y="110754"/>
                    </a:cubicBezTo>
                    <a:cubicBezTo>
                      <a:pt x="1351337" y="120773"/>
                      <a:pt x="1350926" y="136494"/>
                      <a:pt x="1345377" y="146872"/>
                    </a:cubicBezTo>
                    <a:cubicBezTo>
                      <a:pt x="1343733" y="150161"/>
                      <a:pt x="1341318" y="153192"/>
                      <a:pt x="1338236" y="155658"/>
                    </a:cubicBezTo>
                    <a:cubicBezTo>
                      <a:pt x="1335461" y="157970"/>
                      <a:pt x="1331968" y="159871"/>
                      <a:pt x="1327755" y="161053"/>
                    </a:cubicBezTo>
                    <a:moveTo>
                      <a:pt x="1386633" y="244695"/>
                    </a:moveTo>
                    <a:lnTo>
                      <a:pt x="1387403" y="238992"/>
                    </a:lnTo>
                    <a:cubicBezTo>
                      <a:pt x="1385246" y="238272"/>
                      <a:pt x="1383036" y="237605"/>
                      <a:pt x="1380981" y="236577"/>
                    </a:cubicBezTo>
                    <a:cubicBezTo>
                      <a:pt x="1379594" y="236012"/>
                      <a:pt x="1377950" y="235344"/>
                      <a:pt x="1376255" y="234522"/>
                    </a:cubicBezTo>
                    <a:cubicBezTo>
                      <a:pt x="1374816" y="233546"/>
                      <a:pt x="1373223" y="232313"/>
                      <a:pt x="1371785" y="230926"/>
                    </a:cubicBezTo>
                    <a:cubicBezTo>
                      <a:pt x="1370141" y="229590"/>
                      <a:pt x="1367777" y="226610"/>
                      <a:pt x="1364900" y="221678"/>
                    </a:cubicBezTo>
                    <a:cubicBezTo>
                      <a:pt x="1362075" y="216643"/>
                      <a:pt x="1358940" y="210888"/>
                      <a:pt x="1355704" y="204466"/>
                    </a:cubicBezTo>
                    <a:cubicBezTo>
                      <a:pt x="1352364" y="197890"/>
                      <a:pt x="1348973" y="191160"/>
                      <a:pt x="1345531" y="184172"/>
                    </a:cubicBezTo>
                    <a:cubicBezTo>
                      <a:pt x="1342654" y="178367"/>
                      <a:pt x="1339982" y="172921"/>
                      <a:pt x="1337311" y="168091"/>
                    </a:cubicBezTo>
                    <a:cubicBezTo>
                      <a:pt x="1342603" y="167423"/>
                      <a:pt x="1347535" y="166190"/>
                      <a:pt x="1352107" y="164289"/>
                    </a:cubicBezTo>
                    <a:cubicBezTo>
                      <a:pt x="1354368" y="163262"/>
                      <a:pt x="1356680" y="162080"/>
                      <a:pt x="1358889" y="160642"/>
                    </a:cubicBezTo>
                    <a:cubicBezTo>
                      <a:pt x="1361252" y="159203"/>
                      <a:pt x="1363513" y="157353"/>
                      <a:pt x="1365465" y="155196"/>
                    </a:cubicBezTo>
                    <a:cubicBezTo>
                      <a:pt x="1367469" y="152986"/>
                      <a:pt x="1369113" y="150520"/>
                      <a:pt x="1370500" y="147746"/>
                    </a:cubicBezTo>
                    <a:cubicBezTo>
                      <a:pt x="1374354" y="140245"/>
                      <a:pt x="1374919" y="130843"/>
                      <a:pt x="1373018" y="122828"/>
                    </a:cubicBezTo>
                    <a:cubicBezTo>
                      <a:pt x="1371939" y="117844"/>
                      <a:pt x="1369627" y="113169"/>
                      <a:pt x="1366133" y="109008"/>
                    </a:cubicBezTo>
                    <a:cubicBezTo>
                      <a:pt x="1362691" y="104743"/>
                      <a:pt x="1357862" y="101147"/>
                      <a:pt x="1351902" y="98116"/>
                    </a:cubicBezTo>
                    <a:cubicBezTo>
                      <a:pt x="1339982" y="91693"/>
                      <a:pt x="1319534" y="89484"/>
                      <a:pt x="1305765" y="88148"/>
                    </a:cubicBezTo>
                    <a:cubicBezTo>
                      <a:pt x="1297545" y="86915"/>
                      <a:pt x="1289324" y="85785"/>
                      <a:pt x="1281207" y="84295"/>
                    </a:cubicBezTo>
                    <a:cubicBezTo>
                      <a:pt x="1276532" y="83524"/>
                      <a:pt x="1271856" y="82805"/>
                      <a:pt x="1267181" y="81932"/>
                    </a:cubicBezTo>
                    <a:lnTo>
                      <a:pt x="1266308" y="87892"/>
                    </a:lnTo>
                    <a:cubicBezTo>
                      <a:pt x="1270366" y="88714"/>
                      <a:pt x="1274477" y="89536"/>
                      <a:pt x="1278330" y="91282"/>
                    </a:cubicBezTo>
                    <a:cubicBezTo>
                      <a:pt x="1280693" y="92259"/>
                      <a:pt x="1282337" y="93440"/>
                      <a:pt x="1283262" y="94725"/>
                    </a:cubicBezTo>
                    <a:cubicBezTo>
                      <a:pt x="1284135" y="95906"/>
                      <a:pt x="1284855" y="97653"/>
                      <a:pt x="1284957" y="99914"/>
                    </a:cubicBezTo>
                    <a:cubicBezTo>
                      <a:pt x="1285112" y="102329"/>
                      <a:pt x="1284906" y="105257"/>
                      <a:pt x="1284392" y="108751"/>
                    </a:cubicBezTo>
                    <a:lnTo>
                      <a:pt x="1270623" y="202000"/>
                    </a:lnTo>
                    <a:cubicBezTo>
                      <a:pt x="1270058" y="205648"/>
                      <a:pt x="1269339" y="208576"/>
                      <a:pt x="1268620" y="210888"/>
                    </a:cubicBezTo>
                    <a:cubicBezTo>
                      <a:pt x="1267027" y="215101"/>
                      <a:pt x="1264098" y="216643"/>
                      <a:pt x="1259628" y="217208"/>
                    </a:cubicBezTo>
                    <a:cubicBezTo>
                      <a:pt x="1255518" y="217516"/>
                      <a:pt x="1251408" y="217105"/>
                      <a:pt x="1247298" y="216745"/>
                    </a:cubicBezTo>
                    <a:lnTo>
                      <a:pt x="1246425" y="222654"/>
                    </a:lnTo>
                    <a:cubicBezTo>
                      <a:pt x="1251100" y="223322"/>
                      <a:pt x="1255827" y="224041"/>
                      <a:pt x="1260502" y="224503"/>
                    </a:cubicBezTo>
                    <a:lnTo>
                      <a:pt x="1270418" y="225993"/>
                    </a:lnTo>
                    <a:cubicBezTo>
                      <a:pt x="1275504" y="226558"/>
                      <a:pt x="1280488" y="227226"/>
                      <a:pt x="1285471" y="228202"/>
                    </a:cubicBezTo>
                    <a:lnTo>
                      <a:pt x="1294411" y="229538"/>
                    </a:lnTo>
                    <a:cubicBezTo>
                      <a:pt x="1298521" y="230258"/>
                      <a:pt x="1302631" y="230926"/>
                      <a:pt x="1306844" y="231593"/>
                    </a:cubicBezTo>
                    <a:lnTo>
                      <a:pt x="1307769" y="225685"/>
                    </a:lnTo>
                    <a:cubicBezTo>
                      <a:pt x="1303967" y="224914"/>
                      <a:pt x="1300011" y="224195"/>
                      <a:pt x="1296466" y="222654"/>
                    </a:cubicBezTo>
                    <a:cubicBezTo>
                      <a:pt x="1294616" y="221678"/>
                      <a:pt x="1293383" y="220599"/>
                      <a:pt x="1292767" y="219520"/>
                    </a:cubicBezTo>
                    <a:cubicBezTo>
                      <a:pt x="1292047" y="218235"/>
                      <a:pt x="1291688" y="216643"/>
                      <a:pt x="1291791" y="214485"/>
                    </a:cubicBezTo>
                    <a:cubicBezTo>
                      <a:pt x="1293332" y="198969"/>
                      <a:pt x="1296415" y="181552"/>
                      <a:pt x="1298521" y="167269"/>
                    </a:cubicBezTo>
                    <a:cubicBezTo>
                      <a:pt x="1299549" y="167578"/>
                      <a:pt x="1300319" y="167886"/>
                      <a:pt x="1301141" y="168091"/>
                    </a:cubicBezTo>
                    <a:cubicBezTo>
                      <a:pt x="1302426" y="168400"/>
                      <a:pt x="1303967" y="168759"/>
                      <a:pt x="1305149" y="169067"/>
                    </a:cubicBezTo>
                    <a:cubicBezTo>
                      <a:pt x="1306433" y="169324"/>
                      <a:pt x="1307769" y="169581"/>
                      <a:pt x="1308951" y="169838"/>
                    </a:cubicBezTo>
                    <a:lnTo>
                      <a:pt x="1312598" y="170352"/>
                    </a:lnTo>
                    <a:lnTo>
                      <a:pt x="1340702" y="225223"/>
                    </a:lnTo>
                    <a:cubicBezTo>
                      <a:pt x="1341883" y="227689"/>
                      <a:pt x="1343219" y="229847"/>
                      <a:pt x="1344606" y="231748"/>
                    </a:cubicBezTo>
                    <a:cubicBezTo>
                      <a:pt x="1346302" y="233751"/>
                      <a:pt x="1348716" y="235498"/>
                      <a:pt x="1351696" y="236885"/>
                    </a:cubicBezTo>
                    <a:cubicBezTo>
                      <a:pt x="1361150" y="241252"/>
                      <a:pt x="1376409" y="243205"/>
                      <a:pt x="1386633" y="244695"/>
                    </a:cubicBezTo>
                    <a:moveTo>
                      <a:pt x="1572002" y="162388"/>
                    </a:moveTo>
                    <a:lnTo>
                      <a:pt x="1573748" y="156840"/>
                    </a:lnTo>
                    <a:cubicBezTo>
                      <a:pt x="1569844" y="155709"/>
                      <a:pt x="1565939" y="154579"/>
                      <a:pt x="1562034" y="153295"/>
                    </a:cubicBezTo>
                    <a:cubicBezTo>
                      <a:pt x="1559363" y="152473"/>
                      <a:pt x="1556640" y="151599"/>
                      <a:pt x="1553865" y="150726"/>
                    </a:cubicBezTo>
                    <a:cubicBezTo>
                      <a:pt x="1546364" y="148208"/>
                      <a:pt x="1538812" y="145845"/>
                      <a:pt x="1531362" y="143019"/>
                    </a:cubicBezTo>
                    <a:cubicBezTo>
                      <a:pt x="1527303" y="141735"/>
                      <a:pt x="1523245" y="140245"/>
                      <a:pt x="1519289" y="138703"/>
                    </a:cubicBezTo>
                    <a:lnTo>
                      <a:pt x="1517439" y="144201"/>
                    </a:lnTo>
                    <a:cubicBezTo>
                      <a:pt x="1522268" y="146102"/>
                      <a:pt x="1526841" y="148106"/>
                      <a:pt x="1531414" y="150520"/>
                    </a:cubicBezTo>
                    <a:cubicBezTo>
                      <a:pt x="1534393" y="152216"/>
                      <a:pt x="1535267" y="153706"/>
                      <a:pt x="1536346" y="156120"/>
                    </a:cubicBezTo>
                    <a:cubicBezTo>
                      <a:pt x="1537527" y="158381"/>
                      <a:pt x="1537938" y="161464"/>
                      <a:pt x="1537476" y="165677"/>
                    </a:cubicBezTo>
                    <a:cubicBezTo>
                      <a:pt x="1537116" y="169889"/>
                      <a:pt x="1535781" y="175592"/>
                      <a:pt x="1533366" y="182631"/>
                    </a:cubicBezTo>
                    <a:cubicBezTo>
                      <a:pt x="1531516" y="188180"/>
                      <a:pt x="1518621" y="236731"/>
                      <a:pt x="1507420" y="251168"/>
                    </a:cubicBezTo>
                    <a:cubicBezTo>
                      <a:pt x="1503721" y="255998"/>
                      <a:pt x="1499508" y="259645"/>
                      <a:pt x="1495039" y="262163"/>
                    </a:cubicBezTo>
                    <a:cubicBezTo>
                      <a:pt x="1490466" y="264578"/>
                      <a:pt x="1485637" y="265965"/>
                      <a:pt x="1480242" y="266222"/>
                    </a:cubicBezTo>
                    <a:cubicBezTo>
                      <a:pt x="1469915" y="266581"/>
                      <a:pt x="1458766" y="262779"/>
                      <a:pt x="1450289" y="256820"/>
                    </a:cubicBezTo>
                    <a:cubicBezTo>
                      <a:pt x="1446333" y="253942"/>
                      <a:pt x="1443250" y="250449"/>
                      <a:pt x="1441247" y="246236"/>
                    </a:cubicBezTo>
                    <a:cubicBezTo>
                      <a:pt x="1439089" y="241972"/>
                      <a:pt x="1438010" y="236783"/>
                      <a:pt x="1438061" y="230926"/>
                    </a:cubicBezTo>
                    <a:cubicBezTo>
                      <a:pt x="1438164" y="224914"/>
                      <a:pt x="1439603" y="217773"/>
                      <a:pt x="1442377" y="209347"/>
                    </a:cubicBezTo>
                    <a:lnTo>
                      <a:pt x="1463647" y="145331"/>
                    </a:lnTo>
                    <a:cubicBezTo>
                      <a:pt x="1464777" y="141940"/>
                      <a:pt x="1465959" y="139166"/>
                      <a:pt x="1467089" y="137214"/>
                    </a:cubicBezTo>
                    <a:cubicBezTo>
                      <a:pt x="1468271" y="135261"/>
                      <a:pt x="1469658" y="134080"/>
                      <a:pt x="1470994" y="133412"/>
                    </a:cubicBezTo>
                    <a:cubicBezTo>
                      <a:pt x="1472535" y="132590"/>
                      <a:pt x="1474539" y="132281"/>
                      <a:pt x="1476954" y="132538"/>
                    </a:cubicBezTo>
                    <a:cubicBezTo>
                      <a:pt x="1481167" y="132641"/>
                      <a:pt x="1485174" y="133771"/>
                      <a:pt x="1489130" y="134850"/>
                    </a:cubicBezTo>
                    <a:lnTo>
                      <a:pt x="1490980" y="129353"/>
                    </a:lnTo>
                    <a:cubicBezTo>
                      <a:pt x="1486459" y="127966"/>
                      <a:pt x="1481835" y="126579"/>
                      <a:pt x="1477313" y="125089"/>
                    </a:cubicBezTo>
                    <a:cubicBezTo>
                      <a:pt x="1465856" y="121749"/>
                      <a:pt x="1454451" y="117999"/>
                      <a:pt x="1443302" y="113734"/>
                    </a:cubicBezTo>
                    <a:cubicBezTo>
                      <a:pt x="1438883" y="112347"/>
                      <a:pt x="1434414" y="110754"/>
                      <a:pt x="1429944" y="109059"/>
                    </a:cubicBezTo>
                    <a:lnTo>
                      <a:pt x="1428094" y="114556"/>
                    </a:lnTo>
                    <a:cubicBezTo>
                      <a:pt x="1431896" y="116098"/>
                      <a:pt x="1435852" y="117588"/>
                      <a:pt x="1439294" y="119951"/>
                    </a:cubicBezTo>
                    <a:cubicBezTo>
                      <a:pt x="1441504" y="121287"/>
                      <a:pt x="1442891" y="122828"/>
                      <a:pt x="1443559" y="124267"/>
                    </a:cubicBezTo>
                    <a:cubicBezTo>
                      <a:pt x="1444227" y="125500"/>
                      <a:pt x="1444638" y="127349"/>
                      <a:pt x="1444381" y="129713"/>
                    </a:cubicBezTo>
                    <a:cubicBezTo>
                      <a:pt x="1444072" y="131973"/>
                      <a:pt x="1443405" y="134799"/>
                      <a:pt x="1442326" y="138293"/>
                    </a:cubicBezTo>
                    <a:lnTo>
                      <a:pt x="1418435" y="209758"/>
                    </a:lnTo>
                    <a:cubicBezTo>
                      <a:pt x="1416277" y="216283"/>
                      <a:pt x="1415301" y="222397"/>
                      <a:pt x="1415609" y="227792"/>
                    </a:cubicBezTo>
                    <a:cubicBezTo>
                      <a:pt x="1416021" y="232981"/>
                      <a:pt x="1417202" y="237707"/>
                      <a:pt x="1419206" y="241972"/>
                    </a:cubicBezTo>
                    <a:cubicBezTo>
                      <a:pt x="1421210" y="246185"/>
                      <a:pt x="1423933" y="249832"/>
                      <a:pt x="1427169" y="253018"/>
                    </a:cubicBezTo>
                    <a:cubicBezTo>
                      <a:pt x="1430457" y="255998"/>
                      <a:pt x="1433900" y="258618"/>
                      <a:pt x="1437548" y="260827"/>
                    </a:cubicBezTo>
                    <a:cubicBezTo>
                      <a:pt x="1441298" y="262985"/>
                      <a:pt x="1444894" y="264886"/>
                      <a:pt x="1448542" y="266324"/>
                    </a:cubicBezTo>
                    <a:cubicBezTo>
                      <a:pt x="1457379" y="269921"/>
                      <a:pt x="1466113" y="272592"/>
                      <a:pt x="1475669" y="273466"/>
                    </a:cubicBezTo>
                    <a:cubicBezTo>
                      <a:pt x="1482092" y="274031"/>
                      <a:pt x="1488462" y="273363"/>
                      <a:pt x="1494576" y="271257"/>
                    </a:cubicBezTo>
                    <a:cubicBezTo>
                      <a:pt x="1500947" y="269099"/>
                      <a:pt x="1506701" y="265400"/>
                      <a:pt x="1511890" y="260108"/>
                    </a:cubicBezTo>
                    <a:cubicBezTo>
                      <a:pt x="1517439" y="254713"/>
                      <a:pt x="1521755" y="247007"/>
                      <a:pt x="1524991" y="237245"/>
                    </a:cubicBezTo>
                    <a:lnTo>
                      <a:pt x="1542254" y="185559"/>
                    </a:lnTo>
                    <a:cubicBezTo>
                      <a:pt x="1544104" y="179908"/>
                      <a:pt x="1548676" y="165574"/>
                      <a:pt x="1553711" y="161464"/>
                    </a:cubicBezTo>
                    <a:cubicBezTo>
                      <a:pt x="1555509" y="160128"/>
                      <a:pt x="1557359" y="159511"/>
                      <a:pt x="1559620" y="159820"/>
                    </a:cubicBezTo>
                    <a:cubicBezTo>
                      <a:pt x="1563781" y="160128"/>
                      <a:pt x="1567840" y="161258"/>
                      <a:pt x="1572002" y="162388"/>
                    </a:cubicBezTo>
                    <a:moveTo>
                      <a:pt x="1770677" y="270589"/>
                    </a:moveTo>
                    <a:lnTo>
                      <a:pt x="1773503" y="265759"/>
                    </a:lnTo>
                    <a:lnTo>
                      <a:pt x="1740467" y="246390"/>
                    </a:lnTo>
                    <a:lnTo>
                      <a:pt x="1640179" y="320579"/>
                    </a:lnTo>
                    <a:lnTo>
                      <a:pt x="1639614" y="322531"/>
                    </a:lnTo>
                    <a:lnTo>
                      <a:pt x="1650249" y="193523"/>
                    </a:lnTo>
                    <a:lnTo>
                      <a:pt x="1617111" y="174051"/>
                    </a:lnTo>
                    <a:lnTo>
                      <a:pt x="1614285" y="178778"/>
                    </a:lnTo>
                    <a:cubicBezTo>
                      <a:pt x="1617779" y="181141"/>
                      <a:pt x="1621426" y="183504"/>
                      <a:pt x="1624406" y="186587"/>
                    </a:cubicBezTo>
                    <a:cubicBezTo>
                      <a:pt x="1626050" y="188128"/>
                      <a:pt x="1626872" y="190235"/>
                      <a:pt x="1626770" y="192958"/>
                    </a:cubicBezTo>
                    <a:cubicBezTo>
                      <a:pt x="1626872" y="195527"/>
                      <a:pt x="1625845" y="199380"/>
                      <a:pt x="1623533" y="204466"/>
                    </a:cubicBezTo>
                    <a:cubicBezTo>
                      <a:pt x="1614645" y="223168"/>
                      <a:pt x="1586798" y="268328"/>
                      <a:pt x="1582739" y="275418"/>
                    </a:cubicBezTo>
                    <a:cubicBezTo>
                      <a:pt x="1579708" y="280607"/>
                      <a:pt x="1576882" y="284872"/>
                      <a:pt x="1574365" y="288160"/>
                    </a:cubicBezTo>
                    <a:cubicBezTo>
                      <a:pt x="1572002" y="291345"/>
                      <a:pt x="1569587" y="293451"/>
                      <a:pt x="1567275" y="294685"/>
                    </a:cubicBezTo>
                    <a:cubicBezTo>
                      <a:pt x="1565220" y="296020"/>
                      <a:pt x="1562805" y="296483"/>
                      <a:pt x="1560236" y="296174"/>
                    </a:cubicBezTo>
                    <a:cubicBezTo>
                      <a:pt x="1556075" y="295712"/>
                      <a:pt x="1552375" y="293811"/>
                      <a:pt x="1548830" y="291910"/>
                    </a:cubicBezTo>
                    <a:lnTo>
                      <a:pt x="1545799" y="297048"/>
                    </a:lnTo>
                    <a:cubicBezTo>
                      <a:pt x="1548830" y="298846"/>
                      <a:pt x="1551810" y="300490"/>
                      <a:pt x="1554790" y="302083"/>
                    </a:cubicBezTo>
                    <a:lnTo>
                      <a:pt x="1561110" y="305731"/>
                    </a:lnTo>
                    <a:cubicBezTo>
                      <a:pt x="1565117" y="307940"/>
                      <a:pt x="1569022" y="310149"/>
                      <a:pt x="1572772" y="312615"/>
                    </a:cubicBezTo>
                    <a:lnTo>
                      <a:pt x="1579348" y="316468"/>
                    </a:lnTo>
                    <a:cubicBezTo>
                      <a:pt x="1582380" y="318421"/>
                      <a:pt x="1586695" y="320938"/>
                      <a:pt x="1589727" y="322788"/>
                    </a:cubicBezTo>
                    <a:lnTo>
                      <a:pt x="1592706" y="317650"/>
                    </a:lnTo>
                    <a:cubicBezTo>
                      <a:pt x="1589059" y="315184"/>
                      <a:pt x="1585103" y="312718"/>
                      <a:pt x="1581815" y="309635"/>
                    </a:cubicBezTo>
                    <a:cubicBezTo>
                      <a:pt x="1580170" y="307940"/>
                      <a:pt x="1579348" y="306039"/>
                      <a:pt x="1579246" y="303932"/>
                    </a:cubicBezTo>
                    <a:cubicBezTo>
                      <a:pt x="1579348" y="301826"/>
                      <a:pt x="1580170" y="298897"/>
                      <a:pt x="1582123" y="295301"/>
                    </a:cubicBezTo>
                    <a:cubicBezTo>
                      <a:pt x="1592244" y="275315"/>
                      <a:pt x="1618344" y="232826"/>
                      <a:pt x="1625434" y="220599"/>
                    </a:cubicBezTo>
                    <a:cubicBezTo>
                      <a:pt x="1625434" y="220599"/>
                      <a:pt x="1625896" y="217259"/>
                      <a:pt x="1625896" y="217208"/>
                    </a:cubicBezTo>
                    <a:lnTo>
                      <a:pt x="1615775" y="340256"/>
                    </a:lnTo>
                    <a:lnTo>
                      <a:pt x="1622197" y="344109"/>
                    </a:lnTo>
                    <a:lnTo>
                      <a:pt x="1724386" y="268945"/>
                    </a:lnTo>
                    <a:lnTo>
                      <a:pt x="1678455" y="347089"/>
                    </a:lnTo>
                    <a:cubicBezTo>
                      <a:pt x="1676657" y="350172"/>
                      <a:pt x="1675064" y="352792"/>
                      <a:pt x="1673471" y="354899"/>
                    </a:cubicBezTo>
                    <a:cubicBezTo>
                      <a:pt x="1672290" y="356645"/>
                      <a:pt x="1670903" y="357673"/>
                      <a:pt x="1669618" y="358187"/>
                    </a:cubicBezTo>
                    <a:cubicBezTo>
                      <a:pt x="1668436" y="358649"/>
                      <a:pt x="1666844" y="358700"/>
                      <a:pt x="1664737" y="358289"/>
                    </a:cubicBezTo>
                    <a:cubicBezTo>
                      <a:pt x="1661192" y="357313"/>
                      <a:pt x="1657955" y="355618"/>
                      <a:pt x="1654616" y="354025"/>
                    </a:cubicBezTo>
                    <a:lnTo>
                      <a:pt x="1651636" y="359163"/>
                    </a:lnTo>
                    <a:cubicBezTo>
                      <a:pt x="1655232" y="361167"/>
                      <a:pt x="1658726" y="363273"/>
                      <a:pt x="1662322" y="365123"/>
                    </a:cubicBezTo>
                    <a:lnTo>
                      <a:pt x="1669824" y="369490"/>
                    </a:lnTo>
                    <a:cubicBezTo>
                      <a:pt x="1674345" y="371956"/>
                      <a:pt x="1678712" y="374576"/>
                      <a:pt x="1683028" y="377196"/>
                    </a:cubicBezTo>
                    <a:lnTo>
                      <a:pt x="1691556" y="382283"/>
                    </a:lnTo>
                    <a:cubicBezTo>
                      <a:pt x="1695564" y="384800"/>
                      <a:pt x="1699725" y="387318"/>
                      <a:pt x="1703835" y="389732"/>
                    </a:cubicBezTo>
                    <a:lnTo>
                      <a:pt x="1706866" y="384595"/>
                    </a:lnTo>
                    <a:cubicBezTo>
                      <a:pt x="1703527" y="382283"/>
                      <a:pt x="1699982" y="380073"/>
                      <a:pt x="1696951" y="377196"/>
                    </a:cubicBezTo>
                    <a:cubicBezTo>
                      <a:pt x="1695255" y="375449"/>
                      <a:pt x="1694176" y="373651"/>
                      <a:pt x="1693663" y="372059"/>
                    </a:cubicBezTo>
                    <a:cubicBezTo>
                      <a:pt x="1693303" y="370466"/>
                      <a:pt x="1693354" y="368668"/>
                      <a:pt x="1694022" y="366664"/>
                    </a:cubicBezTo>
                    <a:cubicBezTo>
                      <a:pt x="1694793" y="364403"/>
                      <a:pt x="1696129" y="361680"/>
                      <a:pt x="1697927" y="358495"/>
                    </a:cubicBezTo>
                    <a:lnTo>
                      <a:pt x="1746067" y="276497"/>
                    </a:lnTo>
                    <a:cubicBezTo>
                      <a:pt x="1747917" y="273414"/>
                      <a:pt x="1749510" y="270897"/>
                      <a:pt x="1750845" y="268945"/>
                    </a:cubicBezTo>
                    <a:cubicBezTo>
                      <a:pt x="1752232" y="267146"/>
                      <a:pt x="1753466" y="266222"/>
                      <a:pt x="1754699" y="265759"/>
                    </a:cubicBezTo>
                    <a:cubicBezTo>
                      <a:pt x="1756086" y="265194"/>
                      <a:pt x="1757781" y="265194"/>
                      <a:pt x="1759939" y="265811"/>
                    </a:cubicBezTo>
                    <a:cubicBezTo>
                      <a:pt x="1763638" y="266890"/>
                      <a:pt x="1767183" y="268739"/>
                      <a:pt x="1770677" y="270589"/>
                    </a:cubicBezTo>
                    <a:moveTo>
                      <a:pt x="1952501" y="431605"/>
                    </a:moveTo>
                    <a:lnTo>
                      <a:pt x="1957690" y="426467"/>
                    </a:lnTo>
                    <a:lnTo>
                      <a:pt x="1896551" y="365534"/>
                    </a:lnTo>
                    <a:cubicBezTo>
                      <a:pt x="1895318" y="364146"/>
                      <a:pt x="1894033" y="362759"/>
                      <a:pt x="1892543" y="361269"/>
                    </a:cubicBezTo>
                    <a:cubicBezTo>
                      <a:pt x="1891310" y="359831"/>
                      <a:pt x="1889975" y="358444"/>
                      <a:pt x="1888639" y="356902"/>
                    </a:cubicBezTo>
                    <a:cubicBezTo>
                      <a:pt x="1886943" y="354950"/>
                      <a:pt x="1885402" y="352843"/>
                      <a:pt x="1883809" y="350737"/>
                    </a:cubicBezTo>
                    <a:cubicBezTo>
                      <a:pt x="1875024" y="361218"/>
                      <a:pt x="1865108" y="371134"/>
                      <a:pt x="1854627" y="380073"/>
                    </a:cubicBezTo>
                    <a:lnTo>
                      <a:pt x="1858943" y="384286"/>
                    </a:lnTo>
                    <a:cubicBezTo>
                      <a:pt x="1863310" y="380793"/>
                      <a:pt x="1867780" y="377504"/>
                      <a:pt x="1873020" y="375552"/>
                    </a:cubicBezTo>
                    <a:cubicBezTo>
                      <a:pt x="1876873" y="374319"/>
                      <a:pt x="1881086" y="374319"/>
                      <a:pt x="1885762" y="375706"/>
                    </a:cubicBezTo>
                    <a:cubicBezTo>
                      <a:pt x="1890437" y="377093"/>
                      <a:pt x="1895934" y="380073"/>
                      <a:pt x="1902202" y="384800"/>
                    </a:cubicBezTo>
                    <a:cubicBezTo>
                      <a:pt x="1913248" y="393072"/>
                      <a:pt x="1922959" y="403039"/>
                      <a:pt x="1932669" y="412698"/>
                    </a:cubicBezTo>
                    <a:lnTo>
                      <a:pt x="1783624" y="442651"/>
                    </a:lnTo>
                    <a:lnTo>
                      <a:pt x="1778024" y="448199"/>
                    </a:lnTo>
                    <a:lnTo>
                      <a:pt x="1844711" y="514476"/>
                    </a:lnTo>
                    <a:cubicBezTo>
                      <a:pt x="1845996" y="516017"/>
                      <a:pt x="1847383" y="517404"/>
                      <a:pt x="1848770" y="518894"/>
                    </a:cubicBezTo>
                    <a:cubicBezTo>
                      <a:pt x="1850209" y="520487"/>
                      <a:pt x="1851596" y="522028"/>
                      <a:pt x="1852932" y="523518"/>
                    </a:cubicBezTo>
                    <a:cubicBezTo>
                      <a:pt x="1854473" y="525471"/>
                      <a:pt x="1856066" y="527372"/>
                      <a:pt x="1857710" y="529324"/>
                    </a:cubicBezTo>
                    <a:cubicBezTo>
                      <a:pt x="1862847" y="524957"/>
                      <a:pt x="1867985" y="520487"/>
                      <a:pt x="1873123" y="516171"/>
                    </a:cubicBezTo>
                    <a:cubicBezTo>
                      <a:pt x="1878517" y="511856"/>
                      <a:pt x="1884015" y="507694"/>
                      <a:pt x="1889512" y="503481"/>
                    </a:cubicBezTo>
                    <a:lnTo>
                      <a:pt x="1885197" y="499268"/>
                    </a:lnTo>
                    <a:cubicBezTo>
                      <a:pt x="1880675" y="502608"/>
                      <a:pt x="1876257" y="505485"/>
                      <a:pt x="1870760" y="506923"/>
                    </a:cubicBezTo>
                    <a:cubicBezTo>
                      <a:pt x="1866906" y="507900"/>
                      <a:pt x="1862282" y="507591"/>
                      <a:pt x="1856785" y="505639"/>
                    </a:cubicBezTo>
                    <a:cubicBezTo>
                      <a:pt x="1851596" y="503635"/>
                      <a:pt x="1845379" y="499833"/>
                      <a:pt x="1838032" y="494285"/>
                    </a:cubicBezTo>
                    <a:cubicBezTo>
                      <a:pt x="1825291" y="484369"/>
                      <a:pt x="1813936" y="472604"/>
                      <a:pt x="1802428" y="461249"/>
                    </a:cubicBezTo>
                    <a:lnTo>
                      <a:pt x="1952501" y="431605"/>
                    </a:lnTo>
                    <a:close/>
                    <a:moveTo>
                      <a:pt x="1971921" y="573149"/>
                    </a:moveTo>
                    <a:cubicBezTo>
                      <a:pt x="1955994" y="554396"/>
                      <a:pt x="1947774" y="541654"/>
                      <a:pt x="1947774" y="541654"/>
                    </a:cubicBezTo>
                    <a:lnTo>
                      <a:pt x="2001566" y="526755"/>
                    </a:lnTo>
                    <a:lnTo>
                      <a:pt x="2003004" y="525214"/>
                    </a:lnTo>
                    <a:lnTo>
                      <a:pt x="1998021" y="532612"/>
                    </a:lnTo>
                    <a:cubicBezTo>
                      <a:pt x="1992010" y="542477"/>
                      <a:pt x="1985844" y="552135"/>
                      <a:pt x="1979371" y="561692"/>
                    </a:cubicBezTo>
                    <a:cubicBezTo>
                      <a:pt x="1976751" y="565750"/>
                      <a:pt x="1974387" y="569398"/>
                      <a:pt x="1971921" y="573149"/>
                    </a:cubicBezTo>
                    <a:moveTo>
                      <a:pt x="1965345" y="625964"/>
                    </a:moveTo>
                    <a:lnTo>
                      <a:pt x="2033985" y="517148"/>
                    </a:lnTo>
                    <a:lnTo>
                      <a:pt x="2028590" y="510006"/>
                    </a:lnTo>
                    <a:lnTo>
                      <a:pt x="1915458" y="539908"/>
                    </a:lnTo>
                    <a:cubicBezTo>
                      <a:pt x="1909909" y="541243"/>
                      <a:pt x="1904925" y="542322"/>
                      <a:pt x="1900712" y="543042"/>
                    </a:cubicBezTo>
                    <a:cubicBezTo>
                      <a:pt x="1896705" y="543658"/>
                      <a:pt x="1893211" y="543864"/>
                      <a:pt x="1890231" y="543658"/>
                    </a:cubicBezTo>
                    <a:cubicBezTo>
                      <a:pt x="1887354" y="543350"/>
                      <a:pt x="1884683" y="542528"/>
                      <a:pt x="1882217" y="541192"/>
                    </a:cubicBezTo>
                    <a:cubicBezTo>
                      <a:pt x="1878877" y="539291"/>
                      <a:pt x="1876411" y="536517"/>
                      <a:pt x="1873894" y="533691"/>
                    </a:cubicBezTo>
                    <a:lnTo>
                      <a:pt x="1869424" y="537082"/>
                    </a:lnTo>
                    <a:cubicBezTo>
                      <a:pt x="1871119" y="539394"/>
                      <a:pt x="1872866" y="541706"/>
                      <a:pt x="1874767" y="543864"/>
                    </a:cubicBezTo>
                    <a:lnTo>
                      <a:pt x="1878312" y="548590"/>
                    </a:lnTo>
                    <a:cubicBezTo>
                      <a:pt x="1881086" y="551879"/>
                      <a:pt x="1883604" y="555321"/>
                      <a:pt x="1886070" y="558866"/>
                    </a:cubicBezTo>
                    <a:lnTo>
                      <a:pt x="1890848" y="565237"/>
                    </a:lnTo>
                    <a:cubicBezTo>
                      <a:pt x="1892954" y="568216"/>
                      <a:pt x="1895164" y="571196"/>
                      <a:pt x="1897373" y="574176"/>
                    </a:cubicBezTo>
                    <a:lnTo>
                      <a:pt x="1902202" y="570631"/>
                    </a:lnTo>
                    <a:cubicBezTo>
                      <a:pt x="1900096" y="567651"/>
                      <a:pt x="1897116" y="564209"/>
                      <a:pt x="1897270" y="560510"/>
                    </a:cubicBezTo>
                    <a:cubicBezTo>
                      <a:pt x="1897373" y="556759"/>
                      <a:pt x="1899531" y="555218"/>
                      <a:pt x="1902613" y="554190"/>
                    </a:cubicBezTo>
                    <a:cubicBezTo>
                      <a:pt x="1904257" y="553523"/>
                      <a:pt x="1906569" y="552803"/>
                      <a:pt x="1909703" y="551879"/>
                    </a:cubicBezTo>
                    <a:cubicBezTo>
                      <a:pt x="1912889" y="551108"/>
                      <a:pt x="1916845" y="549978"/>
                      <a:pt x="1921623" y="548590"/>
                    </a:cubicBezTo>
                    <a:cubicBezTo>
                      <a:pt x="1926195" y="547306"/>
                      <a:pt x="1932052" y="545816"/>
                      <a:pt x="1938475" y="544018"/>
                    </a:cubicBezTo>
                    <a:cubicBezTo>
                      <a:pt x="1939965" y="546073"/>
                      <a:pt x="1940684" y="547049"/>
                      <a:pt x="1942431" y="549104"/>
                    </a:cubicBezTo>
                    <a:lnTo>
                      <a:pt x="1947723" y="555989"/>
                    </a:lnTo>
                    <a:cubicBezTo>
                      <a:pt x="1951062" y="560047"/>
                      <a:pt x="1958614" y="570323"/>
                      <a:pt x="1961851" y="575101"/>
                    </a:cubicBezTo>
                    <a:cubicBezTo>
                      <a:pt x="1963393" y="577105"/>
                      <a:pt x="1964677" y="578954"/>
                      <a:pt x="1965653" y="580393"/>
                    </a:cubicBezTo>
                    <a:lnTo>
                      <a:pt x="1966527" y="581677"/>
                    </a:lnTo>
                    <a:cubicBezTo>
                      <a:pt x="1963958" y="585531"/>
                      <a:pt x="1961286" y="589435"/>
                      <a:pt x="1958717" y="593443"/>
                    </a:cubicBezTo>
                    <a:cubicBezTo>
                      <a:pt x="1955840" y="597758"/>
                      <a:pt x="1953271" y="601817"/>
                      <a:pt x="1950857" y="605465"/>
                    </a:cubicBezTo>
                    <a:cubicBezTo>
                      <a:pt x="1948596" y="609061"/>
                      <a:pt x="1946489" y="612093"/>
                      <a:pt x="1944691" y="614610"/>
                    </a:cubicBezTo>
                    <a:cubicBezTo>
                      <a:pt x="1943921" y="615894"/>
                      <a:pt x="1943099" y="617179"/>
                      <a:pt x="1942071" y="618309"/>
                    </a:cubicBezTo>
                    <a:cubicBezTo>
                      <a:pt x="1941711" y="618720"/>
                      <a:pt x="1941249" y="618874"/>
                      <a:pt x="1940581" y="618669"/>
                    </a:cubicBezTo>
                    <a:cubicBezTo>
                      <a:pt x="1939913" y="618463"/>
                      <a:pt x="1939143" y="618001"/>
                      <a:pt x="1938115" y="617076"/>
                    </a:cubicBezTo>
                    <a:cubicBezTo>
                      <a:pt x="1937087" y="615946"/>
                      <a:pt x="1935906" y="614764"/>
                      <a:pt x="1934621" y="613377"/>
                    </a:cubicBezTo>
                    <a:lnTo>
                      <a:pt x="1929586" y="606698"/>
                    </a:lnTo>
                    <a:lnTo>
                      <a:pt x="1924808" y="610346"/>
                    </a:lnTo>
                    <a:cubicBezTo>
                      <a:pt x="1927326" y="613685"/>
                      <a:pt x="1929895" y="617076"/>
                      <a:pt x="1932566" y="620313"/>
                    </a:cubicBezTo>
                    <a:lnTo>
                      <a:pt x="1937858" y="627352"/>
                    </a:lnTo>
                    <a:cubicBezTo>
                      <a:pt x="1940941" y="631051"/>
                      <a:pt x="1943715" y="634801"/>
                      <a:pt x="1946489" y="638757"/>
                    </a:cubicBezTo>
                    <a:lnTo>
                      <a:pt x="1951627" y="645642"/>
                    </a:lnTo>
                    <a:cubicBezTo>
                      <a:pt x="1954093" y="648981"/>
                      <a:pt x="1956559" y="652321"/>
                      <a:pt x="1959077" y="655660"/>
                    </a:cubicBezTo>
                    <a:lnTo>
                      <a:pt x="1963804" y="652064"/>
                    </a:lnTo>
                    <a:cubicBezTo>
                      <a:pt x="1962159" y="649701"/>
                      <a:pt x="1960567" y="647389"/>
                      <a:pt x="1959282" y="644820"/>
                    </a:cubicBezTo>
                    <a:cubicBezTo>
                      <a:pt x="1958769" y="643433"/>
                      <a:pt x="1958563" y="641840"/>
                      <a:pt x="1958614" y="640144"/>
                    </a:cubicBezTo>
                    <a:cubicBezTo>
                      <a:pt x="1958769" y="638603"/>
                      <a:pt x="1959282" y="636651"/>
                      <a:pt x="1960259" y="634442"/>
                    </a:cubicBezTo>
                    <a:cubicBezTo>
                      <a:pt x="1961389" y="632232"/>
                      <a:pt x="1963136" y="629407"/>
                      <a:pt x="1965345" y="625964"/>
                    </a:cubicBezTo>
                    <a:moveTo>
                      <a:pt x="2111359" y="734524"/>
                    </a:moveTo>
                    <a:cubicBezTo>
                      <a:pt x="2122919" y="727845"/>
                      <a:pt x="2134941" y="721731"/>
                      <a:pt x="2147117" y="716285"/>
                    </a:cubicBezTo>
                    <a:cubicBezTo>
                      <a:pt x="2143469" y="709093"/>
                      <a:pt x="2141209" y="701951"/>
                      <a:pt x="2138537" y="694450"/>
                    </a:cubicBezTo>
                    <a:cubicBezTo>
                      <a:pt x="2132526" y="675441"/>
                      <a:pt x="2124974" y="659359"/>
                      <a:pt x="2110074" y="645025"/>
                    </a:cubicBezTo>
                    <a:cubicBezTo>
                      <a:pt x="2102471" y="637576"/>
                      <a:pt x="2094096" y="632130"/>
                      <a:pt x="2085002" y="628533"/>
                    </a:cubicBezTo>
                    <a:cubicBezTo>
                      <a:pt x="2075960" y="625040"/>
                      <a:pt x="2066455" y="623652"/>
                      <a:pt x="2056642" y="624218"/>
                    </a:cubicBezTo>
                    <a:cubicBezTo>
                      <a:pt x="2037016" y="625707"/>
                      <a:pt x="2015592" y="636599"/>
                      <a:pt x="2002850" y="651499"/>
                    </a:cubicBezTo>
                    <a:cubicBezTo>
                      <a:pt x="1996634" y="659051"/>
                      <a:pt x="1992215" y="667374"/>
                      <a:pt x="1989800" y="676468"/>
                    </a:cubicBezTo>
                    <a:cubicBezTo>
                      <a:pt x="1987437" y="685665"/>
                      <a:pt x="1986923" y="695529"/>
                      <a:pt x="1988362" y="705753"/>
                    </a:cubicBezTo>
                    <a:cubicBezTo>
                      <a:pt x="1990468" y="720396"/>
                      <a:pt x="1996634" y="735346"/>
                      <a:pt x="2004905" y="747625"/>
                    </a:cubicBezTo>
                    <a:cubicBezTo>
                      <a:pt x="2007269" y="751170"/>
                      <a:pt x="2009581" y="754613"/>
                      <a:pt x="2011995" y="757952"/>
                    </a:cubicBezTo>
                    <a:cubicBezTo>
                      <a:pt x="2014410" y="761189"/>
                      <a:pt x="2016671" y="764426"/>
                      <a:pt x="2018726" y="767303"/>
                    </a:cubicBezTo>
                    <a:cubicBezTo>
                      <a:pt x="2020884" y="770180"/>
                      <a:pt x="2022990" y="773108"/>
                      <a:pt x="2024942" y="776088"/>
                    </a:cubicBezTo>
                    <a:cubicBezTo>
                      <a:pt x="2037324" y="769666"/>
                      <a:pt x="2052892" y="761086"/>
                      <a:pt x="2066866" y="754818"/>
                    </a:cubicBezTo>
                    <a:cubicBezTo>
                      <a:pt x="2069024" y="753842"/>
                      <a:pt x="2070514" y="753637"/>
                      <a:pt x="2071798" y="753688"/>
                    </a:cubicBezTo>
                    <a:cubicBezTo>
                      <a:pt x="2072980" y="753739"/>
                      <a:pt x="2074316" y="754459"/>
                      <a:pt x="2075549" y="755640"/>
                    </a:cubicBezTo>
                    <a:cubicBezTo>
                      <a:pt x="2078066" y="758055"/>
                      <a:pt x="2079916" y="761189"/>
                      <a:pt x="2081663" y="764117"/>
                    </a:cubicBezTo>
                    <a:lnTo>
                      <a:pt x="2086955" y="761343"/>
                    </a:lnTo>
                    <a:cubicBezTo>
                      <a:pt x="2085002" y="758055"/>
                      <a:pt x="2083153" y="754613"/>
                      <a:pt x="2081457" y="751170"/>
                    </a:cubicBezTo>
                    <a:cubicBezTo>
                      <a:pt x="2075652" y="741306"/>
                      <a:pt x="2070514" y="730825"/>
                      <a:pt x="2065684" y="720396"/>
                    </a:cubicBezTo>
                    <a:cubicBezTo>
                      <a:pt x="2063218" y="715617"/>
                      <a:pt x="2060906" y="710891"/>
                      <a:pt x="2058492" y="706010"/>
                    </a:cubicBezTo>
                    <a:lnTo>
                      <a:pt x="2053200" y="708733"/>
                    </a:lnTo>
                    <a:cubicBezTo>
                      <a:pt x="2055358" y="713408"/>
                      <a:pt x="2057567" y="718186"/>
                      <a:pt x="2058851" y="723170"/>
                    </a:cubicBezTo>
                    <a:cubicBezTo>
                      <a:pt x="2059673" y="726201"/>
                      <a:pt x="2059776" y="728616"/>
                      <a:pt x="2059262" y="730054"/>
                    </a:cubicBezTo>
                    <a:cubicBezTo>
                      <a:pt x="2058903" y="731596"/>
                      <a:pt x="2057875" y="733034"/>
                      <a:pt x="2056077" y="734216"/>
                    </a:cubicBezTo>
                    <a:cubicBezTo>
                      <a:pt x="2054279" y="735552"/>
                      <a:pt x="2051658" y="737144"/>
                      <a:pt x="2048370" y="738737"/>
                    </a:cubicBezTo>
                    <a:lnTo>
                      <a:pt x="2021346" y="752660"/>
                    </a:lnTo>
                    <a:cubicBezTo>
                      <a:pt x="2009735" y="744080"/>
                      <a:pt x="2001977" y="727999"/>
                      <a:pt x="2000590" y="713819"/>
                    </a:cubicBezTo>
                    <a:cubicBezTo>
                      <a:pt x="1999870" y="706935"/>
                      <a:pt x="2000744" y="699947"/>
                      <a:pt x="2003158" y="692755"/>
                    </a:cubicBezTo>
                    <a:cubicBezTo>
                      <a:pt x="2005727" y="685613"/>
                      <a:pt x="2010043" y="678626"/>
                      <a:pt x="2016208" y="671793"/>
                    </a:cubicBezTo>
                    <a:cubicBezTo>
                      <a:pt x="2028230" y="658794"/>
                      <a:pt x="2051350" y="646310"/>
                      <a:pt x="2069024" y="644357"/>
                    </a:cubicBezTo>
                    <a:cubicBezTo>
                      <a:pt x="2077398" y="643484"/>
                      <a:pt x="2084797" y="644203"/>
                      <a:pt x="2091424" y="646412"/>
                    </a:cubicBezTo>
                    <a:cubicBezTo>
                      <a:pt x="2098258" y="648673"/>
                      <a:pt x="2104217" y="652321"/>
                      <a:pt x="2109406" y="657356"/>
                    </a:cubicBezTo>
                    <a:cubicBezTo>
                      <a:pt x="2117627" y="665371"/>
                      <a:pt x="2127286" y="680064"/>
                      <a:pt x="2127697" y="691984"/>
                    </a:cubicBezTo>
                    <a:cubicBezTo>
                      <a:pt x="2127954" y="696865"/>
                      <a:pt x="2127286" y="701386"/>
                      <a:pt x="2125590" y="705393"/>
                    </a:cubicBezTo>
                    <a:cubicBezTo>
                      <a:pt x="2124152" y="709658"/>
                      <a:pt x="2121840" y="713562"/>
                      <a:pt x="2118963" y="717313"/>
                    </a:cubicBezTo>
                    <a:cubicBezTo>
                      <a:pt x="2115674" y="721526"/>
                      <a:pt x="2112284" y="725379"/>
                      <a:pt x="2108636" y="729284"/>
                    </a:cubicBezTo>
                    <a:lnTo>
                      <a:pt x="2111359" y="734524"/>
                    </a:lnTo>
                    <a:close/>
                    <a:moveTo>
                      <a:pt x="2180461" y="849044"/>
                    </a:moveTo>
                    <a:cubicBezTo>
                      <a:pt x="2174039" y="858960"/>
                      <a:pt x="2159602" y="865485"/>
                      <a:pt x="2147837" y="864817"/>
                    </a:cubicBezTo>
                    <a:cubicBezTo>
                      <a:pt x="2144086" y="864765"/>
                      <a:pt x="2140438" y="863840"/>
                      <a:pt x="2136893" y="862196"/>
                    </a:cubicBezTo>
                    <a:cubicBezTo>
                      <a:pt x="2133502" y="860706"/>
                      <a:pt x="2130368" y="858343"/>
                      <a:pt x="2127440" y="855004"/>
                    </a:cubicBezTo>
                    <a:cubicBezTo>
                      <a:pt x="2122610" y="849301"/>
                      <a:pt x="2120607" y="841800"/>
                      <a:pt x="2118757" y="834607"/>
                    </a:cubicBezTo>
                    <a:cubicBezTo>
                      <a:pt x="2118346" y="832809"/>
                      <a:pt x="2118038" y="830754"/>
                      <a:pt x="2117884" y="828699"/>
                    </a:cubicBezTo>
                    <a:lnTo>
                      <a:pt x="2176865" y="810768"/>
                    </a:lnTo>
                    <a:cubicBezTo>
                      <a:pt x="2177327" y="811693"/>
                      <a:pt x="2177738" y="812772"/>
                      <a:pt x="2178252" y="813799"/>
                    </a:cubicBezTo>
                    <a:cubicBezTo>
                      <a:pt x="2178868" y="815340"/>
                      <a:pt x="2179536" y="817036"/>
                      <a:pt x="2180255" y="818885"/>
                    </a:cubicBezTo>
                    <a:cubicBezTo>
                      <a:pt x="2183852" y="828699"/>
                      <a:pt x="2186832" y="839334"/>
                      <a:pt x="2180461" y="849044"/>
                    </a:cubicBezTo>
                    <a:moveTo>
                      <a:pt x="2194744" y="849815"/>
                    </a:moveTo>
                    <a:cubicBezTo>
                      <a:pt x="2195412" y="836251"/>
                      <a:pt x="2188527" y="816779"/>
                      <a:pt x="2183852" y="803781"/>
                    </a:cubicBezTo>
                    <a:cubicBezTo>
                      <a:pt x="2181437" y="795869"/>
                      <a:pt x="2178868" y="787956"/>
                      <a:pt x="2176710" y="779993"/>
                    </a:cubicBezTo>
                    <a:cubicBezTo>
                      <a:pt x="2175375" y="775472"/>
                      <a:pt x="2174090" y="770848"/>
                      <a:pt x="2172754" y="766378"/>
                    </a:cubicBezTo>
                    <a:lnTo>
                      <a:pt x="2167052" y="768125"/>
                    </a:lnTo>
                    <a:cubicBezTo>
                      <a:pt x="2168130" y="772132"/>
                      <a:pt x="2169107" y="776140"/>
                      <a:pt x="2169158" y="780301"/>
                    </a:cubicBezTo>
                    <a:cubicBezTo>
                      <a:pt x="2169415" y="782973"/>
                      <a:pt x="2168953" y="784925"/>
                      <a:pt x="2168130" y="786312"/>
                    </a:cubicBezTo>
                    <a:cubicBezTo>
                      <a:pt x="2167514" y="787648"/>
                      <a:pt x="2166230" y="789035"/>
                      <a:pt x="2164174" y="790063"/>
                    </a:cubicBezTo>
                    <a:cubicBezTo>
                      <a:pt x="2162171" y="791193"/>
                      <a:pt x="2159551" y="792324"/>
                      <a:pt x="2155954" y="793454"/>
                    </a:cubicBezTo>
                    <a:lnTo>
                      <a:pt x="2065890" y="821197"/>
                    </a:lnTo>
                    <a:cubicBezTo>
                      <a:pt x="2062448" y="822122"/>
                      <a:pt x="2059468" y="822842"/>
                      <a:pt x="2057104" y="823047"/>
                    </a:cubicBezTo>
                    <a:cubicBezTo>
                      <a:pt x="2052480" y="823458"/>
                      <a:pt x="2049860" y="821506"/>
                      <a:pt x="2047497" y="817807"/>
                    </a:cubicBezTo>
                    <a:cubicBezTo>
                      <a:pt x="2045339" y="814210"/>
                      <a:pt x="2044003" y="810357"/>
                      <a:pt x="2042565" y="806452"/>
                    </a:cubicBezTo>
                    <a:lnTo>
                      <a:pt x="2036810" y="808096"/>
                    </a:lnTo>
                    <a:cubicBezTo>
                      <a:pt x="2038249" y="812720"/>
                      <a:pt x="2039688" y="817241"/>
                      <a:pt x="2041178" y="821608"/>
                    </a:cubicBezTo>
                    <a:lnTo>
                      <a:pt x="2044209" y="831216"/>
                    </a:lnTo>
                    <a:cubicBezTo>
                      <a:pt x="2045853" y="836045"/>
                      <a:pt x="2047343" y="840824"/>
                      <a:pt x="2048627" y="845756"/>
                    </a:cubicBezTo>
                    <a:lnTo>
                      <a:pt x="2051350" y="854387"/>
                    </a:lnTo>
                    <a:cubicBezTo>
                      <a:pt x="2052326" y="858497"/>
                      <a:pt x="2053559" y="862505"/>
                      <a:pt x="2054844" y="866512"/>
                    </a:cubicBezTo>
                    <a:lnTo>
                      <a:pt x="2060495" y="864817"/>
                    </a:lnTo>
                    <a:cubicBezTo>
                      <a:pt x="2059468" y="861015"/>
                      <a:pt x="2058492" y="857161"/>
                      <a:pt x="2058389" y="853257"/>
                    </a:cubicBezTo>
                    <a:cubicBezTo>
                      <a:pt x="2058492" y="851150"/>
                      <a:pt x="2058903" y="849660"/>
                      <a:pt x="2059622" y="848530"/>
                    </a:cubicBezTo>
                    <a:cubicBezTo>
                      <a:pt x="2060444" y="847451"/>
                      <a:pt x="2061831" y="846372"/>
                      <a:pt x="2063681" y="845550"/>
                    </a:cubicBezTo>
                    <a:cubicBezTo>
                      <a:pt x="2078375" y="840258"/>
                      <a:pt x="2095483" y="835583"/>
                      <a:pt x="2109252" y="831370"/>
                    </a:cubicBezTo>
                    <a:cubicBezTo>
                      <a:pt x="2109406" y="832346"/>
                      <a:pt x="2109561" y="833117"/>
                      <a:pt x="2109612" y="833990"/>
                    </a:cubicBezTo>
                    <a:cubicBezTo>
                      <a:pt x="2109920" y="835378"/>
                      <a:pt x="2110228" y="836919"/>
                      <a:pt x="2110485" y="838152"/>
                    </a:cubicBezTo>
                    <a:cubicBezTo>
                      <a:pt x="2110794" y="839282"/>
                      <a:pt x="2111205" y="840669"/>
                      <a:pt x="2111462" y="841902"/>
                    </a:cubicBezTo>
                    <a:lnTo>
                      <a:pt x="2112489" y="845293"/>
                    </a:lnTo>
                    <a:lnTo>
                      <a:pt x="2075086" y="894359"/>
                    </a:lnTo>
                    <a:cubicBezTo>
                      <a:pt x="2073442" y="896465"/>
                      <a:pt x="2072004" y="898674"/>
                      <a:pt x="2070976" y="900627"/>
                    </a:cubicBezTo>
                    <a:cubicBezTo>
                      <a:pt x="2069846" y="903093"/>
                      <a:pt x="2069229" y="905970"/>
                      <a:pt x="2069229" y="909258"/>
                    </a:cubicBezTo>
                    <a:cubicBezTo>
                      <a:pt x="2069435" y="919687"/>
                      <a:pt x="2074316" y="934279"/>
                      <a:pt x="2077347" y="944092"/>
                    </a:cubicBezTo>
                    <a:lnTo>
                      <a:pt x="2082793" y="942396"/>
                    </a:lnTo>
                    <a:cubicBezTo>
                      <a:pt x="2082485" y="940084"/>
                      <a:pt x="2082176" y="937875"/>
                      <a:pt x="2082176" y="935614"/>
                    </a:cubicBezTo>
                    <a:cubicBezTo>
                      <a:pt x="2082074" y="934073"/>
                      <a:pt x="2082022" y="932378"/>
                      <a:pt x="2082074" y="930425"/>
                    </a:cubicBezTo>
                    <a:cubicBezTo>
                      <a:pt x="2082228" y="928627"/>
                      <a:pt x="2082793" y="926675"/>
                      <a:pt x="2083358" y="924877"/>
                    </a:cubicBezTo>
                    <a:cubicBezTo>
                      <a:pt x="2083872" y="922770"/>
                      <a:pt x="2085567" y="919379"/>
                      <a:pt x="2088753" y="914652"/>
                    </a:cubicBezTo>
                    <a:cubicBezTo>
                      <a:pt x="2092092" y="909874"/>
                      <a:pt x="2095894" y="904634"/>
                      <a:pt x="2100261" y="898982"/>
                    </a:cubicBezTo>
                    <a:cubicBezTo>
                      <a:pt x="2104834" y="893177"/>
                      <a:pt x="2109406" y="887166"/>
                      <a:pt x="2114236" y="881052"/>
                    </a:cubicBezTo>
                    <a:cubicBezTo>
                      <a:pt x="2118243" y="875914"/>
                      <a:pt x="2121942" y="871136"/>
                      <a:pt x="2125231" y="866718"/>
                    </a:cubicBezTo>
                    <a:cubicBezTo>
                      <a:pt x="2128056" y="871187"/>
                      <a:pt x="2131344" y="875041"/>
                      <a:pt x="2134992" y="878380"/>
                    </a:cubicBezTo>
                    <a:cubicBezTo>
                      <a:pt x="2136893" y="880024"/>
                      <a:pt x="2139000" y="881463"/>
                      <a:pt x="2141209" y="882953"/>
                    </a:cubicBezTo>
                    <a:cubicBezTo>
                      <a:pt x="2143572" y="884443"/>
                      <a:pt x="2146244" y="885727"/>
                      <a:pt x="2149070" y="886601"/>
                    </a:cubicBezTo>
                    <a:cubicBezTo>
                      <a:pt x="2151844" y="887423"/>
                      <a:pt x="2154824" y="887834"/>
                      <a:pt x="2157958" y="887834"/>
                    </a:cubicBezTo>
                    <a:cubicBezTo>
                      <a:pt x="2166332" y="888193"/>
                      <a:pt x="2175015" y="884648"/>
                      <a:pt x="2181489" y="879408"/>
                    </a:cubicBezTo>
                    <a:cubicBezTo>
                      <a:pt x="2185547" y="876222"/>
                      <a:pt x="2188733" y="872266"/>
                      <a:pt x="2190993" y="867283"/>
                    </a:cubicBezTo>
                    <a:cubicBezTo>
                      <a:pt x="2193357" y="862248"/>
                      <a:pt x="2194590" y="856494"/>
                      <a:pt x="2194744" y="849815"/>
                    </a:cubicBezTo>
                    <a:moveTo>
                      <a:pt x="2147528" y="989971"/>
                    </a:moveTo>
                    <a:lnTo>
                      <a:pt x="2201937" y="1002148"/>
                    </a:lnTo>
                    <a:lnTo>
                      <a:pt x="2203992" y="1001377"/>
                    </a:lnTo>
                    <a:lnTo>
                      <a:pt x="2196131" y="1005693"/>
                    </a:lnTo>
                    <a:cubicBezTo>
                      <a:pt x="2186164" y="1011498"/>
                      <a:pt x="2176197" y="1017201"/>
                      <a:pt x="2165973" y="1022544"/>
                    </a:cubicBezTo>
                    <a:cubicBezTo>
                      <a:pt x="2161760" y="1025011"/>
                      <a:pt x="2157958" y="1027014"/>
                      <a:pt x="2154053" y="1029223"/>
                    </a:cubicBezTo>
                    <a:cubicBezTo>
                      <a:pt x="2148710" y="1005128"/>
                      <a:pt x="2147528" y="989971"/>
                      <a:pt x="2147528" y="989971"/>
                    </a:cubicBezTo>
                    <a:moveTo>
                      <a:pt x="2123381" y="1072740"/>
                    </a:moveTo>
                    <a:lnTo>
                      <a:pt x="2235178" y="1008775"/>
                    </a:lnTo>
                    <a:lnTo>
                      <a:pt x="2233739" y="999990"/>
                    </a:lnTo>
                    <a:lnTo>
                      <a:pt x="2119836" y="973325"/>
                    </a:lnTo>
                    <a:cubicBezTo>
                      <a:pt x="2114236" y="971989"/>
                      <a:pt x="2109355" y="970499"/>
                      <a:pt x="2105245" y="969164"/>
                    </a:cubicBezTo>
                    <a:cubicBezTo>
                      <a:pt x="2101494" y="967931"/>
                      <a:pt x="2098309" y="966441"/>
                      <a:pt x="2095740" y="964745"/>
                    </a:cubicBezTo>
                    <a:cubicBezTo>
                      <a:pt x="2093377" y="963204"/>
                      <a:pt x="2091373" y="961252"/>
                      <a:pt x="2089780" y="958888"/>
                    </a:cubicBezTo>
                    <a:cubicBezTo>
                      <a:pt x="2087828" y="955600"/>
                      <a:pt x="2086903" y="951952"/>
                      <a:pt x="2086081" y="948305"/>
                    </a:cubicBezTo>
                    <a:lnTo>
                      <a:pt x="2080378" y="949178"/>
                    </a:lnTo>
                    <a:cubicBezTo>
                      <a:pt x="2080789" y="952004"/>
                      <a:pt x="2081303" y="954881"/>
                      <a:pt x="2081920" y="957707"/>
                    </a:cubicBezTo>
                    <a:lnTo>
                      <a:pt x="2082896" y="963564"/>
                    </a:lnTo>
                    <a:cubicBezTo>
                      <a:pt x="2083821" y="967879"/>
                      <a:pt x="2084437" y="972041"/>
                      <a:pt x="2085002" y="976305"/>
                    </a:cubicBezTo>
                    <a:lnTo>
                      <a:pt x="2086184" y="984114"/>
                    </a:lnTo>
                    <a:cubicBezTo>
                      <a:pt x="2086595" y="987814"/>
                      <a:pt x="2087160" y="991461"/>
                      <a:pt x="2087777" y="995058"/>
                    </a:cubicBezTo>
                    <a:lnTo>
                      <a:pt x="2093685" y="994133"/>
                    </a:lnTo>
                    <a:cubicBezTo>
                      <a:pt x="2093171" y="990639"/>
                      <a:pt x="2092144" y="986169"/>
                      <a:pt x="2093942" y="983035"/>
                    </a:cubicBezTo>
                    <a:cubicBezTo>
                      <a:pt x="2095894" y="979747"/>
                      <a:pt x="2098514" y="979336"/>
                      <a:pt x="2101803" y="979901"/>
                    </a:cubicBezTo>
                    <a:cubicBezTo>
                      <a:pt x="2103447" y="980107"/>
                      <a:pt x="2105913" y="980518"/>
                      <a:pt x="2109047" y="981186"/>
                    </a:cubicBezTo>
                    <a:cubicBezTo>
                      <a:pt x="2112284" y="981957"/>
                      <a:pt x="2116240" y="982881"/>
                      <a:pt x="2121120" y="983909"/>
                    </a:cubicBezTo>
                    <a:cubicBezTo>
                      <a:pt x="2125744" y="984988"/>
                      <a:pt x="2131704" y="986324"/>
                      <a:pt x="2138075" y="987814"/>
                    </a:cubicBezTo>
                    <a:cubicBezTo>
                      <a:pt x="2138537" y="990228"/>
                      <a:pt x="2138743" y="991461"/>
                      <a:pt x="2139205" y="994133"/>
                    </a:cubicBezTo>
                    <a:lnTo>
                      <a:pt x="2140746" y="1002713"/>
                    </a:lnTo>
                    <a:cubicBezTo>
                      <a:pt x="2141723" y="1007902"/>
                      <a:pt x="2143572" y="1020489"/>
                      <a:pt x="2144240" y="1026244"/>
                    </a:cubicBezTo>
                    <a:cubicBezTo>
                      <a:pt x="2144600" y="1028658"/>
                      <a:pt x="2144857" y="1030919"/>
                      <a:pt x="2145062" y="1032717"/>
                    </a:cubicBezTo>
                    <a:lnTo>
                      <a:pt x="2145268" y="1034156"/>
                    </a:lnTo>
                    <a:cubicBezTo>
                      <a:pt x="2141106" y="1036365"/>
                      <a:pt x="2136945" y="1038574"/>
                      <a:pt x="2132732" y="1040937"/>
                    </a:cubicBezTo>
                    <a:cubicBezTo>
                      <a:pt x="2128313" y="1043455"/>
                      <a:pt x="2124152" y="1045716"/>
                      <a:pt x="2120350" y="1047719"/>
                    </a:cubicBezTo>
                    <a:cubicBezTo>
                      <a:pt x="2116548" y="1049877"/>
                      <a:pt x="2113208" y="1051727"/>
                      <a:pt x="2110485" y="1052960"/>
                    </a:cubicBezTo>
                    <a:cubicBezTo>
                      <a:pt x="2109252" y="1053730"/>
                      <a:pt x="2107916" y="1054552"/>
                      <a:pt x="2106478" y="1055015"/>
                    </a:cubicBezTo>
                    <a:cubicBezTo>
                      <a:pt x="2105913" y="1055272"/>
                      <a:pt x="2105450" y="1055118"/>
                      <a:pt x="2104988" y="1054707"/>
                    </a:cubicBezTo>
                    <a:cubicBezTo>
                      <a:pt x="2104474" y="1054244"/>
                      <a:pt x="2104012" y="1053371"/>
                      <a:pt x="2103549" y="1052035"/>
                    </a:cubicBezTo>
                    <a:cubicBezTo>
                      <a:pt x="2103087" y="1050699"/>
                      <a:pt x="2102625" y="1049004"/>
                      <a:pt x="2102214" y="1047103"/>
                    </a:cubicBezTo>
                    <a:lnTo>
                      <a:pt x="2100878" y="1038882"/>
                    </a:lnTo>
                    <a:lnTo>
                      <a:pt x="2094918" y="1039910"/>
                    </a:lnTo>
                    <a:cubicBezTo>
                      <a:pt x="2095637" y="1044020"/>
                      <a:pt x="2096305" y="1048233"/>
                      <a:pt x="2097127" y="1052343"/>
                    </a:cubicBezTo>
                    <a:lnTo>
                      <a:pt x="2098514" y="1061026"/>
                    </a:lnTo>
                    <a:cubicBezTo>
                      <a:pt x="2099491" y="1065753"/>
                      <a:pt x="2100210" y="1070325"/>
                      <a:pt x="2100775" y="1075103"/>
                    </a:cubicBezTo>
                    <a:lnTo>
                      <a:pt x="2102162" y="1083735"/>
                    </a:lnTo>
                    <a:cubicBezTo>
                      <a:pt x="2102625" y="1087793"/>
                      <a:pt x="2103241" y="1091955"/>
                      <a:pt x="2103909" y="1095962"/>
                    </a:cubicBezTo>
                    <a:lnTo>
                      <a:pt x="2109817" y="1095038"/>
                    </a:lnTo>
                    <a:cubicBezTo>
                      <a:pt x="2109458" y="1092263"/>
                      <a:pt x="2109098" y="1089438"/>
                      <a:pt x="2109252" y="1086560"/>
                    </a:cubicBezTo>
                    <a:cubicBezTo>
                      <a:pt x="2109406" y="1085019"/>
                      <a:pt x="2109972" y="1083581"/>
                      <a:pt x="2110794" y="1082091"/>
                    </a:cubicBezTo>
                    <a:cubicBezTo>
                      <a:pt x="2111667" y="1080806"/>
                      <a:pt x="2113003" y="1079419"/>
                      <a:pt x="2114904" y="1077878"/>
                    </a:cubicBezTo>
                    <a:cubicBezTo>
                      <a:pt x="2117010" y="1076388"/>
                      <a:pt x="2119836" y="1074692"/>
                      <a:pt x="2123381" y="1072740"/>
                    </a:cubicBezTo>
                    <a:moveTo>
                      <a:pt x="2229372" y="1187671"/>
                    </a:moveTo>
                    <a:cubicBezTo>
                      <a:pt x="2221922" y="1195583"/>
                      <a:pt x="2204608" y="1197227"/>
                      <a:pt x="2194847" y="1192603"/>
                    </a:cubicBezTo>
                    <a:cubicBezTo>
                      <a:pt x="2191610" y="1191010"/>
                      <a:pt x="2188835" y="1188801"/>
                      <a:pt x="2186472" y="1186232"/>
                    </a:cubicBezTo>
                    <a:cubicBezTo>
                      <a:pt x="2184263" y="1183560"/>
                      <a:pt x="2182619" y="1180581"/>
                      <a:pt x="2181489" y="1177190"/>
                    </a:cubicBezTo>
                    <a:cubicBezTo>
                      <a:pt x="2179125" y="1170305"/>
                      <a:pt x="2179331" y="1159105"/>
                      <a:pt x="2180255" y="1152118"/>
                    </a:cubicBezTo>
                    <a:lnTo>
                      <a:pt x="2180307" y="1151552"/>
                    </a:lnTo>
                    <a:lnTo>
                      <a:pt x="2236205" y="1152631"/>
                    </a:lnTo>
                    <a:lnTo>
                      <a:pt x="2236462" y="1154892"/>
                    </a:lnTo>
                    <a:cubicBezTo>
                      <a:pt x="2236565" y="1156176"/>
                      <a:pt x="2236719" y="1157923"/>
                      <a:pt x="2236770" y="1159773"/>
                    </a:cubicBezTo>
                    <a:cubicBezTo>
                      <a:pt x="2237335" y="1169740"/>
                      <a:pt x="2236668" y="1179964"/>
                      <a:pt x="2229372" y="1187671"/>
                    </a:cubicBezTo>
                    <a:moveTo>
                      <a:pt x="2168798" y="1184331"/>
                    </a:moveTo>
                    <a:cubicBezTo>
                      <a:pt x="2166949" y="1189161"/>
                      <a:pt x="2164483" y="1193117"/>
                      <a:pt x="2161606" y="1196251"/>
                    </a:cubicBezTo>
                    <a:cubicBezTo>
                      <a:pt x="2158677" y="1199230"/>
                      <a:pt x="2155338" y="1201337"/>
                      <a:pt x="2151638" y="1202776"/>
                    </a:cubicBezTo>
                    <a:cubicBezTo>
                      <a:pt x="2143778" y="1205910"/>
                      <a:pt x="2133297" y="1205601"/>
                      <a:pt x="2125693" y="1202005"/>
                    </a:cubicBezTo>
                    <a:cubicBezTo>
                      <a:pt x="2118089" y="1198357"/>
                      <a:pt x="2113414" y="1192397"/>
                      <a:pt x="2111359" y="1184331"/>
                    </a:cubicBezTo>
                    <a:cubicBezTo>
                      <a:pt x="2109612" y="1177652"/>
                      <a:pt x="2109047" y="1167223"/>
                      <a:pt x="2111821" y="1160749"/>
                    </a:cubicBezTo>
                    <a:cubicBezTo>
                      <a:pt x="2113003" y="1158180"/>
                      <a:pt x="2114596" y="1156176"/>
                      <a:pt x="2116599" y="1154635"/>
                    </a:cubicBezTo>
                    <a:cubicBezTo>
                      <a:pt x="2118706" y="1153197"/>
                      <a:pt x="2121120" y="1152118"/>
                      <a:pt x="2123946" y="1151604"/>
                    </a:cubicBezTo>
                    <a:cubicBezTo>
                      <a:pt x="2126926" y="1151039"/>
                      <a:pt x="2130111" y="1150782"/>
                      <a:pt x="2133708" y="1150833"/>
                    </a:cubicBezTo>
                    <a:lnTo>
                      <a:pt x="2171984" y="1151398"/>
                    </a:lnTo>
                    <a:cubicBezTo>
                      <a:pt x="2172549" y="1160749"/>
                      <a:pt x="2172292" y="1175700"/>
                      <a:pt x="2168798" y="1184331"/>
                    </a:cubicBezTo>
                    <a:moveTo>
                      <a:pt x="2245350" y="1109166"/>
                    </a:moveTo>
                    <a:lnTo>
                      <a:pt x="2239339" y="1109064"/>
                    </a:lnTo>
                    <a:cubicBezTo>
                      <a:pt x="2239134" y="1113225"/>
                      <a:pt x="2238825" y="1117387"/>
                      <a:pt x="2237592" y="1121445"/>
                    </a:cubicBezTo>
                    <a:cubicBezTo>
                      <a:pt x="2237027" y="1123912"/>
                      <a:pt x="2236000" y="1125658"/>
                      <a:pt x="2234818" y="1126686"/>
                    </a:cubicBezTo>
                    <a:cubicBezTo>
                      <a:pt x="2233790" y="1127868"/>
                      <a:pt x="2232095" y="1128741"/>
                      <a:pt x="2229886" y="1129101"/>
                    </a:cubicBezTo>
                    <a:cubicBezTo>
                      <a:pt x="2227625" y="1129563"/>
                      <a:pt x="2224748" y="1129769"/>
                      <a:pt x="2221049" y="1129717"/>
                    </a:cubicBezTo>
                    <a:lnTo>
                      <a:pt x="2126721" y="1128176"/>
                    </a:lnTo>
                    <a:cubicBezTo>
                      <a:pt x="2123175" y="1128176"/>
                      <a:pt x="2120247" y="1127868"/>
                      <a:pt x="2117781" y="1127302"/>
                    </a:cubicBezTo>
                    <a:cubicBezTo>
                      <a:pt x="2113260" y="1126275"/>
                      <a:pt x="2111410" y="1123655"/>
                      <a:pt x="2110331" y="1119390"/>
                    </a:cubicBezTo>
                    <a:cubicBezTo>
                      <a:pt x="2109355" y="1115280"/>
                      <a:pt x="2109252" y="1111170"/>
                      <a:pt x="2109047" y="1107009"/>
                    </a:cubicBezTo>
                    <a:lnTo>
                      <a:pt x="2103138" y="1106957"/>
                    </a:lnTo>
                    <a:cubicBezTo>
                      <a:pt x="2103087" y="1111838"/>
                      <a:pt x="2103036" y="1116616"/>
                      <a:pt x="2103087" y="1121497"/>
                    </a:cubicBezTo>
                    <a:lnTo>
                      <a:pt x="2102933" y="1131721"/>
                    </a:lnTo>
                    <a:cubicBezTo>
                      <a:pt x="2103087" y="1136756"/>
                      <a:pt x="2103036" y="1141842"/>
                      <a:pt x="2102676" y="1146877"/>
                    </a:cubicBezTo>
                    <a:lnTo>
                      <a:pt x="2102625" y="1155611"/>
                    </a:lnTo>
                    <a:cubicBezTo>
                      <a:pt x="2102471" y="1158540"/>
                      <a:pt x="2102471" y="1161366"/>
                      <a:pt x="2102265" y="1163934"/>
                    </a:cubicBezTo>
                    <a:lnTo>
                      <a:pt x="2102162" y="1170768"/>
                    </a:lnTo>
                    <a:cubicBezTo>
                      <a:pt x="2102059" y="1179296"/>
                      <a:pt x="2102779" y="1187157"/>
                      <a:pt x="2104423" y="1194247"/>
                    </a:cubicBezTo>
                    <a:cubicBezTo>
                      <a:pt x="2106067" y="1201491"/>
                      <a:pt x="2108636" y="1207759"/>
                      <a:pt x="2112027" y="1212897"/>
                    </a:cubicBezTo>
                    <a:cubicBezTo>
                      <a:pt x="2115572" y="1218240"/>
                      <a:pt x="2119887" y="1222299"/>
                      <a:pt x="2125025" y="1225227"/>
                    </a:cubicBezTo>
                    <a:cubicBezTo>
                      <a:pt x="2135095" y="1230982"/>
                      <a:pt x="2150611" y="1231855"/>
                      <a:pt x="2160373" y="1224919"/>
                    </a:cubicBezTo>
                    <a:cubicBezTo>
                      <a:pt x="2164945" y="1221682"/>
                      <a:pt x="2168696" y="1217932"/>
                      <a:pt x="2171470" y="1213359"/>
                    </a:cubicBezTo>
                    <a:cubicBezTo>
                      <a:pt x="2174296" y="1209095"/>
                      <a:pt x="2176402" y="1204676"/>
                      <a:pt x="2177687" y="1200104"/>
                    </a:cubicBezTo>
                    <a:cubicBezTo>
                      <a:pt x="2178046" y="1198768"/>
                      <a:pt x="2178509" y="1197586"/>
                      <a:pt x="2178817" y="1196456"/>
                    </a:cubicBezTo>
                    <a:cubicBezTo>
                      <a:pt x="2179022" y="1196867"/>
                      <a:pt x="2179279" y="1197381"/>
                      <a:pt x="2179536" y="1197895"/>
                    </a:cubicBezTo>
                    <a:cubicBezTo>
                      <a:pt x="2181232" y="1201131"/>
                      <a:pt x="2183287" y="1204265"/>
                      <a:pt x="2185958" y="1207399"/>
                    </a:cubicBezTo>
                    <a:cubicBezTo>
                      <a:pt x="2188733" y="1210533"/>
                      <a:pt x="2192072" y="1213256"/>
                      <a:pt x="2195874" y="1215568"/>
                    </a:cubicBezTo>
                    <a:cubicBezTo>
                      <a:pt x="2204454" y="1220552"/>
                      <a:pt x="2216887" y="1220603"/>
                      <a:pt x="2225416" y="1215671"/>
                    </a:cubicBezTo>
                    <a:cubicBezTo>
                      <a:pt x="2229732" y="1213256"/>
                      <a:pt x="2233328" y="1209814"/>
                      <a:pt x="2236102" y="1205396"/>
                    </a:cubicBezTo>
                    <a:cubicBezTo>
                      <a:pt x="2238825" y="1201131"/>
                      <a:pt x="2240778" y="1196148"/>
                      <a:pt x="2242114" y="1190445"/>
                    </a:cubicBezTo>
                    <a:cubicBezTo>
                      <a:pt x="2244785" y="1179502"/>
                      <a:pt x="2244528" y="1168096"/>
                      <a:pt x="2244374" y="1156844"/>
                    </a:cubicBezTo>
                    <a:cubicBezTo>
                      <a:pt x="2244528" y="1151758"/>
                      <a:pt x="2244528" y="1146569"/>
                      <a:pt x="2244426" y="1141328"/>
                    </a:cubicBezTo>
                    <a:cubicBezTo>
                      <a:pt x="2244580" y="1135317"/>
                      <a:pt x="2244682" y="1129306"/>
                      <a:pt x="2244939" y="1123398"/>
                    </a:cubicBezTo>
                    <a:cubicBezTo>
                      <a:pt x="2244939" y="1118723"/>
                      <a:pt x="2245145" y="1113842"/>
                      <a:pt x="2245350" y="1109166"/>
                    </a:cubicBezTo>
                    <a:moveTo>
                      <a:pt x="2302225" y="1162290"/>
                    </a:moveTo>
                    <a:cubicBezTo>
                      <a:pt x="2302225" y="1791712"/>
                      <a:pt x="1791896" y="2301989"/>
                      <a:pt x="1162474" y="2301989"/>
                    </a:cubicBezTo>
                    <a:cubicBezTo>
                      <a:pt x="532950" y="2301989"/>
                      <a:pt x="22775" y="1791712"/>
                      <a:pt x="22775" y="1162290"/>
                    </a:cubicBezTo>
                    <a:cubicBezTo>
                      <a:pt x="22775" y="532818"/>
                      <a:pt x="532950" y="22591"/>
                      <a:pt x="1162474" y="22591"/>
                    </a:cubicBezTo>
                    <a:cubicBezTo>
                      <a:pt x="1791896" y="22591"/>
                      <a:pt x="2302225" y="532818"/>
                      <a:pt x="2302225" y="1162290"/>
                    </a:cubicBezTo>
                    <a:moveTo>
                      <a:pt x="2324677" y="1162290"/>
                    </a:moveTo>
                    <a:cubicBezTo>
                      <a:pt x="2324677" y="520384"/>
                      <a:pt x="1804380" y="37"/>
                      <a:pt x="1162474" y="37"/>
                    </a:cubicBezTo>
                    <a:cubicBezTo>
                      <a:pt x="520568" y="37"/>
                      <a:pt x="221" y="520384"/>
                      <a:pt x="221" y="1162290"/>
                    </a:cubicBezTo>
                    <a:cubicBezTo>
                      <a:pt x="221" y="1804145"/>
                      <a:pt x="520568" y="2324441"/>
                      <a:pt x="1162474" y="2324441"/>
                    </a:cubicBezTo>
                    <a:cubicBezTo>
                      <a:pt x="1804380" y="2324441"/>
                      <a:pt x="2324677" y="1804145"/>
                      <a:pt x="2324677" y="1162290"/>
                    </a:cubicBezTo>
                  </a:path>
                </a:pathLst>
              </a:custGeom>
              <a:solidFill>
                <a:schemeClr val="bg1"/>
              </a:solidFill>
              <a:ln w="51369" cap="flat">
                <a:noFill/>
                <a:prstDash val="solid"/>
                <a:round/>
              </a:ln>
            </p:spPr>
            <p:txBody>
              <a:bodyPr rtlCol="0" anchor="ctr"/>
              <a:lstStyle/>
              <a:p>
                <a:endParaRPr lang="en-HR" dirty="0">
                  <a:solidFill>
                    <a:schemeClr val="bg1"/>
                  </a:solidFill>
                </a:endParaRPr>
              </a:p>
            </p:txBody>
          </p:sp>
          <p:grpSp>
            <p:nvGrpSpPr>
              <p:cNvPr id="3098" name="Group 3097">
                <a:extLst>
                  <a:ext uri="{FF2B5EF4-FFF2-40B4-BE49-F238E27FC236}">
                    <a16:creationId xmlns:a16="http://schemas.microsoft.com/office/drawing/2014/main" id="{2F6DF3D2-14C2-0E13-54EC-4388EC302ABE}"/>
                  </a:ext>
                </a:extLst>
              </p:cNvPr>
              <p:cNvGrpSpPr>
                <a:grpSpLocks noGrp="1" noUngrp="1" noRot="1" noChangeAspect="1" noMove="1" noResize="1"/>
              </p:cNvGrpSpPr>
              <p:nvPr/>
            </p:nvGrpSpPr>
            <p:grpSpPr>
              <a:xfrm>
                <a:off x="21848380" y="1790432"/>
                <a:ext cx="2767213" cy="1440000"/>
                <a:chOff x="21174548" y="1564213"/>
                <a:chExt cx="3631967" cy="1888603"/>
              </a:xfrm>
            </p:grpSpPr>
            <p:grpSp>
              <p:nvGrpSpPr>
                <p:cNvPr id="8" name="Picture 4">
                  <a:extLst>
                    <a:ext uri="{FF2B5EF4-FFF2-40B4-BE49-F238E27FC236}">
                      <a16:creationId xmlns:a16="http://schemas.microsoft.com/office/drawing/2014/main" id="{F5373490-41D6-9E33-7540-D842208C1B81}"/>
                    </a:ext>
                  </a:extLst>
                </p:cNvPr>
                <p:cNvGrpSpPr>
                  <a:grpSpLocks noGrp="1" noUngrp="1" noRot="1" noMove="1" noResize="1"/>
                </p:cNvGrpSpPr>
                <p:nvPr/>
              </p:nvGrpSpPr>
              <p:grpSpPr>
                <a:xfrm>
                  <a:off x="21174554" y="2948977"/>
                  <a:ext cx="3631961" cy="503839"/>
                  <a:chOff x="21174554" y="2948977"/>
                  <a:chExt cx="3631961" cy="503839"/>
                </a:xfrm>
                <a:solidFill>
                  <a:schemeClr val="bg1"/>
                </a:solidFill>
              </p:grpSpPr>
              <p:sp>
                <p:nvSpPr>
                  <p:cNvPr id="9" name="Freeform 8">
                    <a:extLst>
                      <a:ext uri="{FF2B5EF4-FFF2-40B4-BE49-F238E27FC236}">
                        <a16:creationId xmlns:a16="http://schemas.microsoft.com/office/drawing/2014/main" id="{E9924001-3A34-0EBD-3B19-2139841C1941}"/>
                      </a:ext>
                    </a:extLst>
                  </p:cNvPr>
                  <p:cNvSpPr>
                    <a:spLocks noGrp="1" noRot="1" noMove="1" noResize="1" noEditPoints="1" noAdjustHandles="1" noChangeArrowheads="1" noChangeShapeType="1"/>
                  </p:cNvSpPr>
                  <p:nvPr/>
                </p:nvSpPr>
                <p:spPr>
                  <a:xfrm>
                    <a:off x="21187354" y="2959134"/>
                    <a:ext cx="87812" cy="179048"/>
                  </a:xfrm>
                  <a:custGeom>
                    <a:avLst/>
                    <a:gdLst>
                      <a:gd name="connsiteX0" fmla="*/ 21431 w 87812"/>
                      <a:gd name="connsiteY0" fmla="*/ 175374 h 179048"/>
                      <a:gd name="connsiteX1" fmla="*/ 17804 w 87812"/>
                      <a:gd name="connsiteY1" fmla="*/ 179103 h 179048"/>
                      <a:gd name="connsiteX2" fmla="*/ 3117 w 87812"/>
                      <a:gd name="connsiteY2" fmla="*/ 179103 h 179048"/>
                      <a:gd name="connsiteX3" fmla="*/ 1 w 87812"/>
                      <a:gd name="connsiteY3" fmla="*/ 175911 h 179048"/>
                      <a:gd name="connsiteX4" fmla="*/ 1 w 87812"/>
                      <a:gd name="connsiteY4" fmla="*/ 3197 h 179048"/>
                      <a:gd name="connsiteX5" fmla="*/ 3117 w 87812"/>
                      <a:gd name="connsiteY5" fmla="*/ 55 h 179048"/>
                      <a:gd name="connsiteX6" fmla="*/ 84417 w 87812"/>
                      <a:gd name="connsiteY6" fmla="*/ 55 h 179048"/>
                      <a:gd name="connsiteX7" fmla="*/ 87814 w 87812"/>
                      <a:gd name="connsiteY7" fmla="*/ 1869 h 179048"/>
                      <a:gd name="connsiteX8" fmla="*/ 87022 w 87812"/>
                      <a:gd name="connsiteY8" fmla="*/ 5036 h 179048"/>
                      <a:gd name="connsiteX9" fmla="*/ 83370 w 87812"/>
                      <a:gd name="connsiteY9" fmla="*/ 16019 h 179048"/>
                      <a:gd name="connsiteX10" fmla="*/ 82092 w 87812"/>
                      <a:gd name="connsiteY10" fmla="*/ 17832 h 179048"/>
                      <a:gd name="connsiteX11" fmla="*/ 79462 w 87812"/>
                      <a:gd name="connsiteY11" fmla="*/ 18394 h 179048"/>
                      <a:gd name="connsiteX12" fmla="*/ 21431 w 87812"/>
                      <a:gd name="connsiteY12" fmla="*/ 18394 h 179048"/>
                      <a:gd name="connsiteX13" fmla="*/ 21431 w 87812"/>
                      <a:gd name="connsiteY13" fmla="*/ 76349 h 179048"/>
                      <a:gd name="connsiteX14" fmla="*/ 72642 w 87812"/>
                      <a:gd name="connsiteY14" fmla="*/ 76349 h 179048"/>
                      <a:gd name="connsiteX15" fmla="*/ 76039 w 87812"/>
                      <a:gd name="connsiteY15" fmla="*/ 79797 h 179048"/>
                      <a:gd name="connsiteX16" fmla="*/ 76039 w 87812"/>
                      <a:gd name="connsiteY16" fmla="*/ 91239 h 179048"/>
                      <a:gd name="connsiteX17" fmla="*/ 72642 w 87812"/>
                      <a:gd name="connsiteY17" fmla="*/ 94662 h 179048"/>
                      <a:gd name="connsiteX18" fmla="*/ 21431 w 87812"/>
                      <a:gd name="connsiteY18" fmla="*/ 94662 h 179048"/>
                      <a:gd name="connsiteX19" fmla="*/ 21431 w 87812"/>
                      <a:gd name="connsiteY19" fmla="*/ 175374 h 17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812" h="179048">
                        <a:moveTo>
                          <a:pt x="21431" y="175374"/>
                        </a:moveTo>
                        <a:cubicBezTo>
                          <a:pt x="21431" y="178541"/>
                          <a:pt x="20639" y="179103"/>
                          <a:pt x="17804" y="179103"/>
                        </a:cubicBezTo>
                        <a:lnTo>
                          <a:pt x="3117" y="179103"/>
                        </a:lnTo>
                        <a:cubicBezTo>
                          <a:pt x="1023" y="179103"/>
                          <a:pt x="1" y="178031"/>
                          <a:pt x="1" y="175911"/>
                        </a:cubicBezTo>
                        <a:lnTo>
                          <a:pt x="1" y="3197"/>
                        </a:lnTo>
                        <a:cubicBezTo>
                          <a:pt x="1" y="1128"/>
                          <a:pt x="1023" y="55"/>
                          <a:pt x="3117" y="55"/>
                        </a:cubicBezTo>
                        <a:lnTo>
                          <a:pt x="84417" y="55"/>
                        </a:lnTo>
                        <a:cubicBezTo>
                          <a:pt x="87303" y="55"/>
                          <a:pt x="87814" y="821"/>
                          <a:pt x="87814" y="1869"/>
                        </a:cubicBezTo>
                        <a:lnTo>
                          <a:pt x="87022" y="5036"/>
                        </a:lnTo>
                        <a:lnTo>
                          <a:pt x="83370" y="16019"/>
                        </a:lnTo>
                        <a:cubicBezTo>
                          <a:pt x="83089" y="16555"/>
                          <a:pt x="83089" y="17066"/>
                          <a:pt x="82092" y="17832"/>
                        </a:cubicBezTo>
                        <a:cubicBezTo>
                          <a:pt x="81250" y="18394"/>
                          <a:pt x="80739" y="18394"/>
                          <a:pt x="79462" y="18394"/>
                        </a:cubicBezTo>
                        <a:lnTo>
                          <a:pt x="21431" y="18394"/>
                        </a:lnTo>
                        <a:lnTo>
                          <a:pt x="21431" y="76349"/>
                        </a:lnTo>
                        <a:lnTo>
                          <a:pt x="72642" y="76349"/>
                        </a:lnTo>
                        <a:cubicBezTo>
                          <a:pt x="75528" y="76349"/>
                          <a:pt x="76039" y="76936"/>
                          <a:pt x="76039" y="79797"/>
                        </a:cubicBezTo>
                        <a:lnTo>
                          <a:pt x="76039" y="91239"/>
                        </a:lnTo>
                        <a:cubicBezTo>
                          <a:pt x="76039" y="94126"/>
                          <a:pt x="75528" y="94662"/>
                          <a:pt x="72642" y="94662"/>
                        </a:cubicBezTo>
                        <a:lnTo>
                          <a:pt x="21431" y="94662"/>
                        </a:lnTo>
                        <a:lnTo>
                          <a:pt x="21431" y="175374"/>
                        </a:lnTo>
                      </a:path>
                    </a:pathLst>
                  </a:custGeom>
                  <a:grpFill/>
                  <a:ln w="25538" cap="flat">
                    <a:noFill/>
                    <a:prstDash val="solid"/>
                    <a:round/>
                  </a:ln>
                </p:spPr>
                <p:txBody>
                  <a:bodyPr rtlCol="0" anchor="ctr"/>
                  <a:lstStyle/>
                  <a:p>
                    <a:endParaRPr lang="en-HR"/>
                  </a:p>
                </p:txBody>
              </p:sp>
              <p:sp>
                <p:nvSpPr>
                  <p:cNvPr id="10" name="Freeform 9">
                    <a:extLst>
                      <a:ext uri="{FF2B5EF4-FFF2-40B4-BE49-F238E27FC236}">
                        <a16:creationId xmlns:a16="http://schemas.microsoft.com/office/drawing/2014/main" id="{9E936E5C-8EBC-8862-9880-AF522684F2A3}"/>
                      </a:ext>
                    </a:extLst>
                  </p:cNvPr>
                  <p:cNvSpPr>
                    <a:spLocks noGrp="1" noRot="1" noMove="1" noResize="1" noEditPoints="1" noAdjustHandles="1" noChangeArrowheads="1" noChangeShapeType="1"/>
                  </p:cNvSpPr>
                  <p:nvPr/>
                </p:nvSpPr>
                <p:spPr>
                  <a:xfrm>
                    <a:off x="21286373" y="3009033"/>
                    <a:ext cx="96164" cy="132715"/>
                  </a:xfrm>
                  <a:custGeom>
                    <a:avLst/>
                    <a:gdLst>
                      <a:gd name="connsiteX0" fmla="*/ 68509 w 96164"/>
                      <a:gd name="connsiteY0" fmla="*/ 100335 h 132715"/>
                      <a:gd name="connsiteX1" fmla="*/ 38677 w 96164"/>
                      <a:gd name="connsiteY1" fmla="*/ 116580 h 132715"/>
                      <a:gd name="connsiteX2" fmla="*/ 19673 w 96164"/>
                      <a:gd name="connsiteY2" fmla="*/ 94384 h 132715"/>
                      <a:gd name="connsiteX3" fmla="*/ 68509 w 96164"/>
                      <a:gd name="connsiteY3" fmla="*/ 66671 h 132715"/>
                      <a:gd name="connsiteX4" fmla="*/ 68509 w 96164"/>
                      <a:gd name="connsiteY4" fmla="*/ 100335 h 132715"/>
                      <a:gd name="connsiteX5" fmla="*/ 88330 w 96164"/>
                      <a:gd name="connsiteY5" fmla="*/ 36634 h 132715"/>
                      <a:gd name="connsiteX6" fmla="*/ 48102 w 96164"/>
                      <a:gd name="connsiteY6" fmla="*/ 58 h 132715"/>
                      <a:gd name="connsiteX7" fmla="*/ 7362 w 96164"/>
                      <a:gd name="connsiteY7" fmla="*/ 12063 h 132715"/>
                      <a:gd name="connsiteX8" fmla="*/ 8103 w 96164"/>
                      <a:gd name="connsiteY8" fmla="*/ 15434 h 132715"/>
                      <a:gd name="connsiteX9" fmla="*/ 11551 w 96164"/>
                      <a:gd name="connsiteY9" fmla="*/ 24604 h 132715"/>
                      <a:gd name="connsiteX10" fmla="*/ 13390 w 96164"/>
                      <a:gd name="connsiteY10" fmla="*/ 25932 h 132715"/>
                      <a:gd name="connsiteX11" fmla="*/ 45266 w 96164"/>
                      <a:gd name="connsiteY11" fmla="*/ 17554 h 132715"/>
                      <a:gd name="connsiteX12" fmla="*/ 68509 w 96164"/>
                      <a:gd name="connsiteY12" fmla="*/ 41053 h 132715"/>
                      <a:gd name="connsiteX13" fmla="*/ 68509 w 96164"/>
                      <a:gd name="connsiteY13" fmla="*/ 50503 h 132715"/>
                      <a:gd name="connsiteX14" fmla="*/ 6 w 96164"/>
                      <a:gd name="connsiteY14" fmla="*/ 95942 h 132715"/>
                      <a:gd name="connsiteX15" fmla="*/ 33951 w 96164"/>
                      <a:gd name="connsiteY15" fmla="*/ 132773 h 132715"/>
                      <a:gd name="connsiteX16" fmla="*/ 71626 w 96164"/>
                      <a:gd name="connsiteY16" fmla="*/ 115277 h 132715"/>
                      <a:gd name="connsiteX17" fmla="*/ 81561 w 96164"/>
                      <a:gd name="connsiteY17" fmla="*/ 132773 h 132715"/>
                      <a:gd name="connsiteX18" fmla="*/ 83630 w 96164"/>
                      <a:gd name="connsiteY18" fmla="*/ 132033 h 132715"/>
                      <a:gd name="connsiteX19" fmla="*/ 93821 w 96164"/>
                      <a:gd name="connsiteY19" fmla="*/ 125724 h 132715"/>
                      <a:gd name="connsiteX20" fmla="*/ 96171 w 96164"/>
                      <a:gd name="connsiteY20" fmla="*/ 123655 h 132715"/>
                      <a:gd name="connsiteX21" fmla="*/ 91497 w 96164"/>
                      <a:gd name="connsiteY21" fmla="*/ 113949 h 132715"/>
                      <a:gd name="connsiteX22" fmla="*/ 88330 w 96164"/>
                      <a:gd name="connsiteY22" fmla="*/ 87845 h 132715"/>
                      <a:gd name="connsiteX23" fmla="*/ 88330 w 96164"/>
                      <a:gd name="connsiteY23" fmla="*/ 36634 h 1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64" h="132715">
                        <a:moveTo>
                          <a:pt x="68509" y="100335"/>
                        </a:moveTo>
                        <a:cubicBezTo>
                          <a:pt x="64321" y="104064"/>
                          <a:pt x="52290" y="116580"/>
                          <a:pt x="38677" y="116580"/>
                        </a:cubicBezTo>
                        <a:cubicBezTo>
                          <a:pt x="25395" y="116580"/>
                          <a:pt x="19673" y="104831"/>
                          <a:pt x="19673" y="94384"/>
                        </a:cubicBezTo>
                        <a:cubicBezTo>
                          <a:pt x="19673" y="66901"/>
                          <a:pt x="56990" y="66901"/>
                          <a:pt x="68509" y="66671"/>
                        </a:cubicBezTo>
                        <a:lnTo>
                          <a:pt x="68509" y="100335"/>
                        </a:lnTo>
                        <a:close/>
                        <a:moveTo>
                          <a:pt x="88330" y="36634"/>
                        </a:moveTo>
                        <a:cubicBezTo>
                          <a:pt x="88330" y="14668"/>
                          <a:pt x="78164" y="58"/>
                          <a:pt x="48102" y="58"/>
                        </a:cubicBezTo>
                        <a:cubicBezTo>
                          <a:pt x="31372" y="58"/>
                          <a:pt x="7362" y="7593"/>
                          <a:pt x="7362" y="12063"/>
                        </a:cubicBezTo>
                        <a:cubicBezTo>
                          <a:pt x="7362" y="13365"/>
                          <a:pt x="7592" y="14106"/>
                          <a:pt x="8103" y="15434"/>
                        </a:cubicBezTo>
                        <a:lnTo>
                          <a:pt x="11551" y="24604"/>
                        </a:lnTo>
                        <a:cubicBezTo>
                          <a:pt x="11807" y="25345"/>
                          <a:pt x="12547" y="25932"/>
                          <a:pt x="13390" y="25932"/>
                        </a:cubicBezTo>
                        <a:cubicBezTo>
                          <a:pt x="15740" y="25932"/>
                          <a:pt x="27719" y="17554"/>
                          <a:pt x="45266" y="17554"/>
                        </a:cubicBezTo>
                        <a:cubicBezTo>
                          <a:pt x="63759" y="17554"/>
                          <a:pt x="68509" y="25932"/>
                          <a:pt x="68509" y="41053"/>
                        </a:cubicBezTo>
                        <a:lnTo>
                          <a:pt x="68509" y="50503"/>
                        </a:lnTo>
                        <a:cubicBezTo>
                          <a:pt x="52290" y="51014"/>
                          <a:pt x="6" y="51806"/>
                          <a:pt x="6" y="95942"/>
                        </a:cubicBezTo>
                        <a:cubicBezTo>
                          <a:pt x="6" y="119160"/>
                          <a:pt x="13390" y="132773"/>
                          <a:pt x="33951" y="132773"/>
                        </a:cubicBezTo>
                        <a:cubicBezTo>
                          <a:pt x="55687" y="132773"/>
                          <a:pt x="68509" y="118112"/>
                          <a:pt x="71626" y="115277"/>
                        </a:cubicBezTo>
                        <a:cubicBezTo>
                          <a:pt x="72979" y="118930"/>
                          <a:pt x="77602" y="132773"/>
                          <a:pt x="81561" y="132773"/>
                        </a:cubicBezTo>
                        <a:cubicBezTo>
                          <a:pt x="82098" y="132773"/>
                          <a:pt x="82583" y="132518"/>
                          <a:pt x="83630" y="132033"/>
                        </a:cubicBezTo>
                        <a:lnTo>
                          <a:pt x="93821" y="125724"/>
                        </a:lnTo>
                        <a:cubicBezTo>
                          <a:pt x="94843" y="125213"/>
                          <a:pt x="96171" y="124651"/>
                          <a:pt x="96171" y="123655"/>
                        </a:cubicBezTo>
                        <a:cubicBezTo>
                          <a:pt x="96171" y="122071"/>
                          <a:pt x="92544" y="117065"/>
                          <a:pt x="91497" y="113949"/>
                        </a:cubicBezTo>
                        <a:cubicBezTo>
                          <a:pt x="89147" y="106644"/>
                          <a:pt x="88330" y="104294"/>
                          <a:pt x="88330" y="87845"/>
                        </a:cubicBezTo>
                        <a:lnTo>
                          <a:pt x="88330" y="36634"/>
                        </a:lnTo>
                      </a:path>
                    </a:pathLst>
                  </a:custGeom>
                  <a:grpFill/>
                  <a:ln w="25538" cap="flat">
                    <a:noFill/>
                    <a:prstDash val="solid"/>
                    <a:round/>
                  </a:ln>
                </p:spPr>
                <p:txBody>
                  <a:bodyPr rtlCol="0" anchor="ctr"/>
                  <a:lstStyle/>
                  <a:p>
                    <a:endParaRPr lang="en-HR"/>
                  </a:p>
                </p:txBody>
              </p:sp>
              <p:sp>
                <p:nvSpPr>
                  <p:cNvPr id="11" name="Freeform 10">
                    <a:extLst>
                      <a:ext uri="{FF2B5EF4-FFF2-40B4-BE49-F238E27FC236}">
                        <a16:creationId xmlns:a16="http://schemas.microsoft.com/office/drawing/2014/main" id="{3A037613-CAA2-E5A8-4DA2-206F5652445F}"/>
                      </a:ext>
                    </a:extLst>
                  </p:cNvPr>
                  <p:cNvSpPr>
                    <a:spLocks noGrp="1" noRot="1" noMove="1" noResize="1" noEditPoints="1" noAdjustHandles="1" noChangeArrowheads="1" noChangeShapeType="1"/>
                  </p:cNvSpPr>
                  <p:nvPr/>
                </p:nvSpPr>
                <p:spPr>
                  <a:xfrm>
                    <a:off x="21410293" y="3009062"/>
                    <a:ext cx="90647" cy="132689"/>
                  </a:xfrm>
                  <a:custGeom>
                    <a:avLst/>
                    <a:gdLst>
                      <a:gd name="connsiteX0" fmla="*/ 89612 w 90647"/>
                      <a:gd name="connsiteY0" fmla="*/ 117065 h 132689"/>
                      <a:gd name="connsiteX1" fmla="*/ 90378 w 90647"/>
                      <a:gd name="connsiteY1" fmla="*/ 119159 h 132689"/>
                      <a:gd name="connsiteX2" fmla="*/ 49077 w 90647"/>
                      <a:gd name="connsiteY2" fmla="*/ 132747 h 132689"/>
                      <a:gd name="connsiteX3" fmla="*/ 11 w 90647"/>
                      <a:gd name="connsiteY3" fmla="*/ 70272 h 132689"/>
                      <a:gd name="connsiteX4" fmla="*/ 53011 w 90647"/>
                      <a:gd name="connsiteY4" fmla="*/ 58 h 132689"/>
                      <a:gd name="connsiteX5" fmla="*/ 90659 w 90647"/>
                      <a:gd name="connsiteY5" fmla="*/ 16277 h 132689"/>
                      <a:gd name="connsiteX6" fmla="*/ 89867 w 90647"/>
                      <a:gd name="connsiteY6" fmla="*/ 18320 h 132689"/>
                      <a:gd name="connsiteX7" fmla="*/ 83865 w 90647"/>
                      <a:gd name="connsiteY7" fmla="*/ 29252 h 132689"/>
                      <a:gd name="connsiteX8" fmla="*/ 82307 w 90647"/>
                      <a:gd name="connsiteY8" fmla="*/ 30835 h 132689"/>
                      <a:gd name="connsiteX9" fmla="*/ 54594 w 90647"/>
                      <a:gd name="connsiteY9" fmla="*/ 17554 h 132689"/>
                      <a:gd name="connsiteX10" fmla="*/ 21415 w 90647"/>
                      <a:gd name="connsiteY10" fmla="*/ 66415 h 132689"/>
                      <a:gd name="connsiteX11" fmla="*/ 51453 w 90647"/>
                      <a:gd name="connsiteY11" fmla="*/ 115277 h 132689"/>
                      <a:gd name="connsiteX12" fmla="*/ 83610 w 90647"/>
                      <a:gd name="connsiteY12" fmla="*/ 104600 h 132689"/>
                      <a:gd name="connsiteX13" fmla="*/ 85168 w 90647"/>
                      <a:gd name="connsiteY13" fmla="*/ 106133 h 132689"/>
                      <a:gd name="connsiteX14" fmla="*/ 89612 w 90647"/>
                      <a:gd name="connsiteY14" fmla="*/ 11706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47" h="132689">
                        <a:moveTo>
                          <a:pt x="89612" y="117065"/>
                        </a:moveTo>
                        <a:cubicBezTo>
                          <a:pt x="89867" y="117856"/>
                          <a:pt x="90378" y="118418"/>
                          <a:pt x="90378" y="119159"/>
                        </a:cubicBezTo>
                        <a:cubicBezTo>
                          <a:pt x="90378" y="122045"/>
                          <a:pt x="68463" y="132747"/>
                          <a:pt x="49077" y="132747"/>
                        </a:cubicBezTo>
                        <a:cubicBezTo>
                          <a:pt x="18018" y="132747"/>
                          <a:pt x="11" y="108406"/>
                          <a:pt x="11" y="70272"/>
                        </a:cubicBezTo>
                        <a:cubicBezTo>
                          <a:pt x="11" y="26672"/>
                          <a:pt x="20930" y="58"/>
                          <a:pt x="53011" y="58"/>
                        </a:cubicBezTo>
                        <a:cubicBezTo>
                          <a:pt x="70507" y="58"/>
                          <a:pt x="90659" y="12318"/>
                          <a:pt x="90659" y="16277"/>
                        </a:cubicBezTo>
                        <a:cubicBezTo>
                          <a:pt x="90659" y="16992"/>
                          <a:pt x="90123" y="17554"/>
                          <a:pt x="89867" y="18320"/>
                        </a:cubicBezTo>
                        <a:lnTo>
                          <a:pt x="83865" y="29252"/>
                        </a:lnTo>
                        <a:cubicBezTo>
                          <a:pt x="83303" y="30095"/>
                          <a:pt x="83073" y="30835"/>
                          <a:pt x="82307" y="30835"/>
                        </a:cubicBezTo>
                        <a:cubicBezTo>
                          <a:pt x="81260" y="30835"/>
                          <a:pt x="69970" y="17554"/>
                          <a:pt x="54594" y="17554"/>
                        </a:cubicBezTo>
                        <a:cubicBezTo>
                          <a:pt x="29001" y="17554"/>
                          <a:pt x="21415" y="36633"/>
                          <a:pt x="21415" y="66415"/>
                        </a:cubicBezTo>
                        <a:cubicBezTo>
                          <a:pt x="21415" y="90169"/>
                          <a:pt x="26115" y="115277"/>
                          <a:pt x="51453" y="115277"/>
                        </a:cubicBezTo>
                        <a:cubicBezTo>
                          <a:pt x="68463" y="115277"/>
                          <a:pt x="82026" y="104600"/>
                          <a:pt x="83610" y="104600"/>
                        </a:cubicBezTo>
                        <a:cubicBezTo>
                          <a:pt x="84376" y="104600"/>
                          <a:pt x="84606" y="105341"/>
                          <a:pt x="85168" y="106133"/>
                        </a:cubicBezTo>
                        <a:lnTo>
                          <a:pt x="89612" y="117065"/>
                        </a:lnTo>
                      </a:path>
                    </a:pathLst>
                  </a:custGeom>
                  <a:grpFill/>
                  <a:ln w="25538" cap="flat">
                    <a:noFill/>
                    <a:prstDash val="solid"/>
                    <a:round/>
                  </a:ln>
                </p:spPr>
                <p:txBody>
                  <a:bodyPr rtlCol="0" anchor="ctr"/>
                  <a:lstStyle/>
                  <a:p>
                    <a:endParaRPr lang="en-HR"/>
                  </a:p>
                </p:txBody>
              </p:sp>
              <p:sp>
                <p:nvSpPr>
                  <p:cNvPr id="12" name="Freeform 11">
                    <a:extLst>
                      <a:ext uri="{FF2B5EF4-FFF2-40B4-BE49-F238E27FC236}">
                        <a16:creationId xmlns:a16="http://schemas.microsoft.com/office/drawing/2014/main" id="{19EF8BD1-6E35-3A66-435A-08DC7627F7E1}"/>
                      </a:ext>
                    </a:extLst>
                  </p:cNvPr>
                  <p:cNvSpPr>
                    <a:spLocks noGrp="1" noRot="1" noMove="1" noResize="1" noEditPoints="1" noAdjustHandles="1" noChangeArrowheads="1" noChangeShapeType="1"/>
                  </p:cNvSpPr>
                  <p:nvPr/>
                </p:nvSpPr>
                <p:spPr>
                  <a:xfrm>
                    <a:off x="21526817" y="3009078"/>
                    <a:ext cx="98744" cy="132715"/>
                  </a:xfrm>
                  <a:custGeom>
                    <a:avLst/>
                    <a:gdLst>
                      <a:gd name="connsiteX0" fmla="*/ 71098 w 98744"/>
                      <a:gd name="connsiteY0" fmla="*/ 6830 h 132715"/>
                      <a:gd name="connsiteX1" fmla="*/ 72885 w 98744"/>
                      <a:gd name="connsiteY1" fmla="*/ 3689 h 132715"/>
                      <a:gd name="connsiteX2" fmla="*/ 85963 w 98744"/>
                      <a:gd name="connsiteY2" fmla="*/ 547 h 132715"/>
                      <a:gd name="connsiteX3" fmla="*/ 89104 w 98744"/>
                      <a:gd name="connsiteY3" fmla="*/ 62 h 132715"/>
                      <a:gd name="connsiteX4" fmla="*/ 90918 w 98744"/>
                      <a:gd name="connsiteY4" fmla="*/ 3408 h 132715"/>
                      <a:gd name="connsiteX5" fmla="*/ 90918 w 98744"/>
                      <a:gd name="connsiteY5" fmla="*/ 96482 h 132715"/>
                      <a:gd name="connsiteX6" fmla="*/ 93855 w 98744"/>
                      <a:gd name="connsiteY6" fmla="*/ 113723 h 132715"/>
                      <a:gd name="connsiteX7" fmla="*/ 98759 w 98744"/>
                      <a:gd name="connsiteY7" fmla="*/ 123659 h 132715"/>
                      <a:gd name="connsiteX8" fmla="*/ 96409 w 98744"/>
                      <a:gd name="connsiteY8" fmla="*/ 125728 h 132715"/>
                      <a:gd name="connsiteX9" fmla="*/ 86269 w 98744"/>
                      <a:gd name="connsiteY9" fmla="*/ 132036 h 132715"/>
                      <a:gd name="connsiteX10" fmla="*/ 84149 w 98744"/>
                      <a:gd name="connsiteY10" fmla="*/ 132777 h 132715"/>
                      <a:gd name="connsiteX11" fmla="*/ 74495 w 98744"/>
                      <a:gd name="connsiteY11" fmla="*/ 117350 h 132715"/>
                      <a:gd name="connsiteX12" fmla="*/ 38097 w 98744"/>
                      <a:gd name="connsiteY12" fmla="*/ 132777 h 132715"/>
                      <a:gd name="connsiteX13" fmla="*/ 15 w 98744"/>
                      <a:gd name="connsiteY13" fmla="*/ 93570 h 132715"/>
                      <a:gd name="connsiteX14" fmla="*/ 15 w 98744"/>
                      <a:gd name="connsiteY14" fmla="*/ 6830 h 132715"/>
                      <a:gd name="connsiteX15" fmla="*/ 1803 w 98744"/>
                      <a:gd name="connsiteY15" fmla="*/ 3689 h 132715"/>
                      <a:gd name="connsiteX16" fmla="*/ 14906 w 98744"/>
                      <a:gd name="connsiteY16" fmla="*/ 547 h 132715"/>
                      <a:gd name="connsiteX17" fmla="*/ 18022 w 98744"/>
                      <a:gd name="connsiteY17" fmla="*/ 62 h 132715"/>
                      <a:gd name="connsiteX18" fmla="*/ 19861 w 98744"/>
                      <a:gd name="connsiteY18" fmla="*/ 3408 h 132715"/>
                      <a:gd name="connsiteX19" fmla="*/ 19861 w 98744"/>
                      <a:gd name="connsiteY19" fmla="*/ 94132 h 132715"/>
                      <a:gd name="connsiteX20" fmla="*/ 41316 w 98744"/>
                      <a:gd name="connsiteY20" fmla="*/ 115281 h 132715"/>
                      <a:gd name="connsiteX21" fmla="*/ 71098 w 98744"/>
                      <a:gd name="connsiteY21" fmla="*/ 101923 h 132715"/>
                      <a:gd name="connsiteX22" fmla="*/ 71098 w 98744"/>
                      <a:gd name="connsiteY22" fmla="*/ 6830 h 1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744" h="132715">
                        <a:moveTo>
                          <a:pt x="71098" y="6830"/>
                        </a:moveTo>
                        <a:cubicBezTo>
                          <a:pt x="71098" y="4991"/>
                          <a:pt x="71838" y="3995"/>
                          <a:pt x="72885" y="3689"/>
                        </a:cubicBezTo>
                        <a:lnTo>
                          <a:pt x="85963" y="547"/>
                        </a:lnTo>
                        <a:cubicBezTo>
                          <a:pt x="88108" y="62"/>
                          <a:pt x="87265" y="292"/>
                          <a:pt x="89104" y="62"/>
                        </a:cubicBezTo>
                        <a:cubicBezTo>
                          <a:pt x="90918" y="62"/>
                          <a:pt x="90918" y="2105"/>
                          <a:pt x="90918" y="3408"/>
                        </a:cubicBezTo>
                        <a:lnTo>
                          <a:pt x="90918" y="96482"/>
                        </a:lnTo>
                        <a:cubicBezTo>
                          <a:pt x="90918" y="102484"/>
                          <a:pt x="91199" y="108231"/>
                          <a:pt x="93855" y="113723"/>
                        </a:cubicBezTo>
                        <a:cubicBezTo>
                          <a:pt x="95337" y="116890"/>
                          <a:pt x="98759" y="122075"/>
                          <a:pt x="98759" y="123659"/>
                        </a:cubicBezTo>
                        <a:cubicBezTo>
                          <a:pt x="98759" y="124655"/>
                          <a:pt x="97457" y="125217"/>
                          <a:pt x="96409" y="125728"/>
                        </a:cubicBezTo>
                        <a:lnTo>
                          <a:pt x="86269" y="132036"/>
                        </a:lnTo>
                        <a:cubicBezTo>
                          <a:pt x="85197" y="132522"/>
                          <a:pt x="84686" y="132777"/>
                          <a:pt x="84149" y="132777"/>
                        </a:cubicBezTo>
                        <a:cubicBezTo>
                          <a:pt x="80216" y="132777"/>
                          <a:pt x="77355" y="123378"/>
                          <a:pt x="74495" y="117350"/>
                        </a:cubicBezTo>
                        <a:cubicBezTo>
                          <a:pt x="67190" y="123378"/>
                          <a:pt x="53039" y="132777"/>
                          <a:pt x="38097" y="132777"/>
                        </a:cubicBezTo>
                        <a:cubicBezTo>
                          <a:pt x="2875" y="132777"/>
                          <a:pt x="15" y="112395"/>
                          <a:pt x="15" y="93570"/>
                        </a:cubicBezTo>
                        <a:lnTo>
                          <a:pt x="15" y="6830"/>
                        </a:lnTo>
                        <a:cubicBezTo>
                          <a:pt x="15" y="4991"/>
                          <a:pt x="781" y="3995"/>
                          <a:pt x="1803" y="3689"/>
                        </a:cubicBezTo>
                        <a:lnTo>
                          <a:pt x="14906" y="547"/>
                        </a:lnTo>
                        <a:cubicBezTo>
                          <a:pt x="16974" y="62"/>
                          <a:pt x="16234" y="292"/>
                          <a:pt x="18022" y="62"/>
                        </a:cubicBezTo>
                        <a:cubicBezTo>
                          <a:pt x="19861" y="62"/>
                          <a:pt x="19861" y="2105"/>
                          <a:pt x="19861" y="3408"/>
                        </a:cubicBezTo>
                        <a:lnTo>
                          <a:pt x="19861" y="94132"/>
                        </a:lnTo>
                        <a:cubicBezTo>
                          <a:pt x="19861" y="105345"/>
                          <a:pt x="24305" y="115281"/>
                          <a:pt x="41316" y="115281"/>
                        </a:cubicBezTo>
                        <a:cubicBezTo>
                          <a:pt x="49387" y="115281"/>
                          <a:pt x="66142" y="106648"/>
                          <a:pt x="71098" y="101923"/>
                        </a:cubicBezTo>
                        <a:lnTo>
                          <a:pt x="71098" y="6830"/>
                        </a:lnTo>
                      </a:path>
                    </a:pathLst>
                  </a:custGeom>
                  <a:grpFill/>
                  <a:ln w="25538" cap="flat">
                    <a:noFill/>
                    <a:prstDash val="solid"/>
                    <a:round/>
                  </a:ln>
                </p:spPr>
                <p:txBody>
                  <a:bodyPr rtlCol="0" anchor="ctr"/>
                  <a:lstStyle/>
                  <a:p>
                    <a:endParaRPr lang="en-HR"/>
                  </a:p>
                </p:txBody>
              </p:sp>
              <p:sp>
                <p:nvSpPr>
                  <p:cNvPr id="13" name="Freeform 12">
                    <a:extLst>
                      <a:ext uri="{FF2B5EF4-FFF2-40B4-BE49-F238E27FC236}">
                        <a16:creationId xmlns:a16="http://schemas.microsoft.com/office/drawing/2014/main" id="{7CF576B1-2E0C-56F5-41EF-A2F149A057C0}"/>
                      </a:ext>
                    </a:extLst>
                  </p:cNvPr>
                  <p:cNvSpPr>
                    <a:spLocks noGrp="1" noRot="1" noMove="1" noResize="1" noEditPoints="1" noAdjustHandles="1" noChangeArrowheads="1" noChangeShapeType="1"/>
                  </p:cNvSpPr>
                  <p:nvPr/>
                </p:nvSpPr>
                <p:spPr>
                  <a:xfrm>
                    <a:off x="21658513" y="2948977"/>
                    <a:ext cx="50445" cy="192789"/>
                  </a:xfrm>
                  <a:custGeom>
                    <a:avLst/>
                    <a:gdLst>
                      <a:gd name="connsiteX0" fmla="*/ 49953 w 50445"/>
                      <a:gd name="connsiteY0" fmla="*/ 184492 h 192789"/>
                      <a:gd name="connsiteX1" fmla="*/ 50464 w 50445"/>
                      <a:gd name="connsiteY1" fmla="*/ 186306 h 192789"/>
                      <a:gd name="connsiteX2" fmla="*/ 28217 w 50445"/>
                      <a:gd name="connsiteY2" fmla="*/ 192845 h 192789"/>
                      <a:gd name="connsiteX3" fmla="*/ 3671 w 50445"/>
                      <a:gd name="connsiteY3" fmla="*/ 180329 h 192789"/>
                      <a:gd name="connsiteX4" fmla="*/ 18 w 50445"/>
                      <a:gd name="connsiteY4" fmla="*/ 142451 h 192789"/>
                      <a:gd name="connsiteX5" fmla="*/ 18 w 50445"/>
                      <a:gd name="connsiteY5" fmla="*/ 6849 h 192789"/>
                      <a:gd name="connsiteX6" fmla="*/ 1883 w 50445"/>
                      <a:gd name="connsiteY6" fmla="*/ 3656 h 192789"/>
                      <a:gd name="connsiteX7" fmla="*/ 14935 w 50445"/>
                      <a:gd name="connsiteY7" fmla="*/ 540 h 192789"/>
                      <a:gd name="connsiteX8" fmla="*/ 18077 w 50445"/>
                      <a:gd name="connsiteY8" fmla="*/ 55 h 192789"/>
                      <a:gd name="connsiteX9" fmla="*/ 19864 w 50445"/>
                      <a:gd name="connsiteY9" fmla="*/ 3401 h 192789"/>
                      <a:gd name="connsiteX10" fmla="*/ 19864 w 50445"/>
                      <a:gd name="connsiteY10" fmla="*/ 142936 h 192789"/>
                      <a:gd name="connsiteX11" fmla="*/ 20682 w 50445"/>
                      <a:gd name="connsiteY11" fmla="*/ 167507 h 192789"/>
                      <a:gd name="connsiteX12" fmla="*/ 31103 w 50445"/>
                      <a:gd name="connsiteY12" fmla="*/ 176651 h 192789"/>
                      <a:gd name="connsiteX13" fmla="*/ 44666 w 50445"/>
                      <a:gd name="connsiteY13" fmla="*/ 173280 h 192789"/>
                      <a:gd name="connsiteX14" fmla="*/ 46530 w 50445"/>
                      <a:gd name="connsiteY14" fmla="*/ 174812 h 192789"/>
                      <a:gd name="connsiteX15" fmla="*/ 49953 w 50445"/>
                      <a:gd name="connsiteY15" fmla="*/ 184492 h 19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45" h="192789">
                        <a:moveTo>
                          <a:pt x="49953" y="184492"/>
                        </a:moveTo>
                        <a:cubicBezTo>
                          <a:pt x="50157" y="185029"/>
                          <a:pt x="50464" y="185821"/>
                          <a:pt x="50464" y="186306"/>
                        </a:cubicBezTo>
                        <a:cubicBezTo>
                          <a:pt x="50464" y="189269"/>
                          <a:pt x="37871" y="192845"/>
                          <a:pt x="28217" y="192845"/>
                        </a:cubicBezTo>
                        <a:cubicBezTo>
                          <a:pt x="15395" y="192845"/>
                          <a:pt x="6813" y="187608"/>
                          <a:pt x="3671" y="180329"/>
                        </a:cubicBezTo>
                        <a:cubicBezTo>
                          <a:pt x="18" y="171696"/>
                          <a:pt x="18" y="151595"/>
                          <a:pt x="18" y="142451"/>
                        </a:cubicBezTo>
                        <a:lnTo>
                          <a:pt x="18" y="6849"/>
                        </a:lnTo>
                        <a:cubicBezTo>
                          <a:pt x="18" y="4985"/>
                          <a:pt x="785" y="3988"/>
                          <a:pt x="1883" y="3656"/>
                        </a:cubicBezTo>
                        <a:lnTo>
                          <a:pt x="14935" y="540"/>
                        </a:lnTo>
                        <a:cubicBezTo>
                          <a:pt x="17029" y="55"/>
                          <a:pt x="16238" y="259"/>
                          <a:pt x="18077" y="55"/>
                        </a:cubicBezTo>
                        <a:cubicBezTo>
                          <a:pt x="19864" y="55"/>
                          <a:pt x="19864" y="2098"/>
                          <a:pt x="19864" y="3401"/>
                        </a:cubicBezTo>
                        <a:lnTo>
                          <a:pt x="19864" y="142936"/>
                        </a:lnTo>
                        <a:cubicBezTo>
                          <a:pt x="19864" y="151058"/>
                          <a:pt x="20145" y="164391"/>
                          <a:pt x="20682" y="167507"/>
                        </a:cubicBezTo>
                        <a:cubicBezTo>
                          <a:pt x="21167" y="170368"/>
                          <a:pt x="23542" y="176651"/>
                          <a:pt x="31103" y="176651"/>
                        </a:cubicBezTo>
                        <a:cubicBezTo>
                          <a:pt x="37871" y="176651"/>
                          <a:pt x="42878" y="173280"/>
                          <a:pt x="44666" y="173280"/>
                        </a:cubicBezTo>
                        <a:cubicBezTo>
                          <a:pt x="46300" y="173280"/>
                          <a:pt x="46300" y="174046"/>
                          <a:pt x="46530" y="174812"/>
                        </a:cubicBezTo>
                        <a:lnTo>
                          <a:pt x="49953" y="184492"/>
                        </a:lnTo>
                      </a:path>
                    </a:pathLst>
                  </a:custGeom>
                  <a:grpFill/>
                  <a:ln w="25538" cap="flat">
                    <a:noFill/>
                    <a:prstDash val="solid"/>
                    <a:round/>
                  </a:ln>
                </p:spPr>
                <p:txBody>
                  <a:bodyPr rtlCol="0" anchor="ctr"/>
                  <a:lstStyle/>
                  <a:p>
                    <a:endParaRPr lang="en-HR"/>
                  </a:p>
                </p:txBody>
              </p:sp>
              <p:sp>
                <p:nvSpPr>
                  <p:cNvPr id="14" name="Freeform 13">
                    <a:extLst>
                      <a:ext uri="{FF2B5EF4-FFF2-40B4-BE49-F238E27FC236}">
                        <a16:creationId xmlns:a16="http://schemas.microsoft.com/office/drawing/2014/main" id="{ABD35D49-E67F-573D-4C23-41C9835681B3}"/>
                      </a:ext>
                    </a:extLst>
                  </p:cNvPr>
                  <p:cNvSpPr>
                    <a:spLocks noGrp="1" noRot="1" noMove="1" noResize="1" noEditPoints="1" noAdjustHandles="1" noChangeArrowheads="1" noChangeShapeType="1"/>
                  </p:cNvSpPr>
                  <p:nvPr/>
                </p:nvSpPr>
                <p:spPr>
                  <a:xfrm>
                    <a:off x="21711573" y="2969526"/>
                    <a:ext cx="87276" cy="172202"/>
                  </a:xfrm>
                  <a:custGeom>
                    <a:avLst/>
                    <a:gdLst>
                      <a:gd name="connsiteX0" fmla="*/ 86762 w 87276"/>
                      <a:gd name="connsiteY0" fmla="*/ 158952 h 172202"/>
                      <a:gd name="connsiteX1" fmla="*/ 87298 w 87276"/>
                      <a:gd name="connsiteY1" fmla="*/ 161582 h 172202"/>
                      <a:gd name="connsiteX2" fmla="*/ 53557 w 87276"/>
                      <a:gd name="connsiteY2" fmla="*/ 172259 h 172202"/>
                      <a:gd name="connsiteX3" fmla="*/ 28986 w 87276"/>
                      <a:gd name="connsiteY3" fmla="*/ 163166 h 172202"/>
                      <a:gd name="connsiteX4" fmla="*/ 21400 w 87276"/>
                      <a:gd name="connsiteY4" fmla="*/ 133640 h 172202"/>
                      <a:gd name="connsiteX5" fmla="*/ 21400 w 87276"/>
                      <a:gd name="connsiteY5" fmla="*/ 59390 h 172202"/>
                      <a:gd name="connsiteX6" fmla="*/ 1835 w 87276"/>
                      <a:gd name="connsiteY6" fmla="*/ 59390 h 172202"/>
                      <a:gd name="connsiteX7" fmla="*/ 22 w 87276"/>
                      <a:gd name="connsiteY7" fmla="*/ 56248 h 172202"/>
                      <a:gd name="connsiteX8" fmla="*/ 22 w 87276"/>
                      <a:gd name="connsiteY8" fmla="*/ 46338 h 172202"/>
                      <a:gd name="connsiteX9" fmla="*/ 1835 w 87276"/>
                      <a:gd name="connsiteY9" fmla="*/ 43196 h 172202"/>
                      <a:gd name="connsiteX10" fmla="*/ 21400 w 87276"/>
                      <a:gd name="connsiteY10" fmla="*/ 43196 h 172202"/>
                      <a:gd name="connsiteX11" fmla="*/ 21400 w 87276"/>
                      <a:gd name="connsiteY11" fmla="*/ 7386 h 172202"/>
                      <a:gd name="connsiteX12" fmla="*/ 24337 w 87276"/>
                      <a:gd name="connsiteY12" fmla="*/ 4245 h 172202"/>
                      <a:gd name="connsiteX13" fmla="*/ 38130 w 87276"/>
                      <a:gd name="connsiteY13" fmla="*/ 311 h 172202"/>
                      <a:gd name="connsiteX14" fmla="*/ 39969 w 87276"/>
                      <a:gd name="connsiteY14" fmla="*/ 56 h 172202"/>
                      <a:gd name="connsiteX15" fmla="*/ 41272 w 87276"/>
                      <a:gd name="connsiteY15" fmla="*/ 2968 h 172202"/>
                      <a:gd name="connsiteX16" fmla="*/ 41272 w 87276"/>
                      <a:gd name="connsiteY16" fmla="*/ 43196 h 172202"/>
                      <a:gd name="connsiteX17" fmla="*/ 79993 w 87276"/>
                      <a:gd name="connsiteY17" fmla="*/ 43196 h 172202"/>
                      <a:gd name="connsiteX18" fmla="*/ 82854 w 87276"/>
                      <a:gd name="connsiteY18" fmla="*/ 45061 h 172202"/>
                      <a:gd name="connsiteX19" fmla="*/ 82573 w 87276"/>
                      <a:gd name="connsiteY19" fmla="*/ 46849 h 172202"/>
                      <a:gd name="connsiteX20" fmla="*/ 79176 w 87276"/>
                      <a:gd name="connsiteY20" fmla="*/ 57065 h 172202"/>
                      <a:gd name="connsiteX21" fmla="*/ 75753 w 87276"/>
                      <a:gd name="connsiteY21" fmla="*/ 59390 h 172202"/>
                      <a:gd name="connsiteX22" fmla="*/ 41272 w 87276"/>
                      <a:gd name="connsiteY22" fmla="*/ 59390 h 172202"/>
                      <a:gd name="connsiteX23" fmla="*/ 41272 w 87276"/>
                      <a:gd name="connsiteY23" fmla="*/ 133640 h 172202"/>
                      <a:gd name="connsiteX24" fmla="*/ 56980 w 87276"/>
                      <a:gd name="connsiteY24" fmla="*/ 154788 h 172202"/>
                      <a:gd name="connsiteX25" fmla="*/ 82036 w 87276"/>
                      <a:gd name="connsiteY25" fmla="*/ 147739 h 172202"/>
                      <a:gd name="connsiteX26" fmla="*/ 83901 w 87276"/>
                      <a:gd name="connsiteY26" fmla="*/ 149271 h 172202"/>
                      <a:gd name="connsiteX27" fmla="*/ 86762 w 87276"/>
                      <a:gd name="connsiteY27" fmla="*/ 158952 h 17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276" h="172202">
                        <a:moveTo>
                          <a:pt x="86762" y="158952"/>
                        </a:moveTo>
                        <a:cubicBezTo>
                          <a:pt x="86992" y="159999"/>
                          <a:pt x="87298" y="160791"/>
                          <a:pt x="87298" y="161582"/>
                        </a:cubicBezTo>
                        <a:cubicBezTo>
                          <a:pt x="87298" y="164928"/>
                          <a:pt x="67682" y="172259"/>
                          <a:pt x="53557" y="172259"/>
                        </a:cubicBezTo>
                        <a:cubicBezTo>
                          <a:pt x="42319" y="172259"/>
                          <a:pt x="33175" y="167866"/>
                          <a:pt x="28986" y="163166"/>
                        </a:cubicBezTo>
                        <a:cubicBezTo>
                          <a:pt x="21681" y="154788"/>
                          <a:pt x="21400" y="143320"/>
                          <a:pt x="21400" y="133640"/>
                        </a:cubicBezTo>
                        <a:lnTo>
                          <a:pt x="21400" y="59390"/>
                        </a:lnTo>
                        <a:lnTo>
                          <a:pt x="1835" y="59390"/>
                        </a:lnTo>
                        <a:cubicBezTo>
                          <a:pt x="22" y="59390"/>
                          <a:pt x="22" y="57551"/>
                          <a:pt x="22" y="56248"/>
                        </a:cubicBezTo>
                        <a:lnTo>
                          <a:pt x="22" y="46338"/>
                        </a:lnTo>
                        <a:cubicBezTo>
                          <a:pt x="22" y="44499"/>
                          <a:pt x="22" y="43196"/>
                          <a:pt x="1835" y="43196"/>
                        </a:cubicBezTo>
                        <a:lnTo>
                          <a:pt x="21400" y="43196"/>
                        </a:lnTo>
                        <a:lnTo>
                          <a:pt x="21400" y="7386"/>
                        </a:lnTo>
                        <a:cubicBezTo>
                          <a:pt x="21400" y="5828"/>
                          <a:pt x="22473" y="4781"/>
                          <a:pt x="24337" y="4245"/>
                        </a:cubicBezTo>
                        <a:lnTo>
                          <a:pt x="38130" y="311"/>
                        </a:lnTo>
                        <a:cubicBezTo>
                          <a:pt x="38922" y="311"/>
                          <a:pt x="39484" y="56"/>
                          <a:pt x="39969" y="56"/>
                        </a:cubicBezTo>
                        <a:cubicBezTo>
                          <a:pt x="41272" y="56"/>
                          <a:pt x="41272" y="1384"/>
                          <a:pt x="41272" y="2968"/>
                        </a:cubicBezTo>
                        <a:lnTo>
                          <a:pt x="41272" y="43196"/>
                        </a:lnTo>
                        <a:lnTo>
                          <a:pt x="79993" y="43196"/>
                        </a:lnTo>
                        <a:cubicBezTo>
                          <a:pt x="81526" y="43196"/>
                          <a:pt x="82854" y="43477"/>
                          <a:pt x="82854" y="45061"/>
                        </a:cubicBezTo>
                        <a:cubicBezTo>
                          <a:pt x="82854" y="45546"/>
                          <a:pt x="82573" y="46082"/>
                          <a:pt x="82573" y="46849"/>
                        </a:cubicBezTo>
                        <a:lnTo>
                          <a:pt x="79176" y="57065"/>
                        </a:lnTo>
                        <a:cubicBezTo>
                          <a:pt x="78665" y="58368"/>
                          <a:pt x="77337" y="59390"/>
                          <a:pt x="75753" y="59390"/>
                        </a:cubicBezTo>
                        <a:lnTo>
                          <a:pt x="41272" y="59390"/>
                        </a:lnTo>
                        <a:lnTo>
                          <a:pt x="41272" y="133640"/>
                        </a:lnTo>
                        <a:cubicBezTo>
                          <a:pt x="41272" y="144112"/>
                          <a:pt x="41272" y="154788"/>
                          <a:pt x="56980" y="154788"/>
                        </a:cubicBezTo>
                        <a:cubicBezTo>
                          <a:pt x="69240" y="154788"/>
                          <a:pt x="79712" y="147739"/>
                          <a:pt x="82036" y="147739"/>
                        </a:cubicBezTo>
                        <a:cubicBezTo>
                          <a:pt x="83058" y="147739"/>
                          <a:pt x="83901" y="148505"/>
                          <a:pt x="83901" y="149271"/>
                        </a:cubicBezTo>
                        <a:lnTo>
                          <a:pt x="86762" y="158952"/>
                        </a:lnTo>
                      </a:path>
                    </a:pathLst>
                  </a:custGeom>
                  <a:grpFill/>
                  <a:ln w="25538" cap="flat">
                    <a:noFill/>
                    <a:prstDash val="solid"/>
                    <a:round/>
                  </a:ln>
                </p:spPr>
                <p:txBody>
                  <a:bodyPr rtlCol="0" anchor="ctr"/>
                  <a:lstStyle/>
                  <a:p>
                    <a:endParaRPr lang="en-HR"/>
                  </a:p>
                </p:txBody>
              </p:sp>
              <p:sp>
                <p:nvSpPr>
                  <p:cNvPr id="15" name="Freeform 14">
                    <a:extLst>
                      <a:ext uri="{FF2B5EF4-FFF2-40B4-BE49-F238E27FC236}">
                        <a16:creationId xmlns:a16="http://schemas.microsoft.com/office/drawing/2014/main" id="{AC1400D1-CA93-691F-329D-4DC566788306}"/>
                      </a:ext>
                    </a:extLst>
                  </p:cNvPr>
                  <p:cNvSpPr>
                    <a:spLocks noGrp="1" noRot="1" noMove="1" noResize="1" noEditPoints="1" noAdjustHandles="1" noChangeArrowheads="1" noChangeShapeType="1"/>
                  </p:cNvSpPr>
                  <p:nvPr/>
                </p:nvSpPr>
                <p:spPr>
                  <a:xfrm>
                    <a:off x="21799639" y="3010811"/>
                    <a:ext cx="112077" cy="182215"/>
                  </a:xfrm>
                  <a:custGeom>
                    <a:avLst/>
                    <a:gdLst>
                      <a:gd name="connsiteX0" fmla="*/ 81784 w 112077"/>
                      <a:gd name="connsiteY0" fmla="*/ 111166 h 182215"/>
                      <a:gd name="connsiteX1" fmla="*/ 63751 w 112077"/>
                      <a:gd name="connsiteY1" fmla="*/ 163195 h 182215"/>
                      <a:gd name="connsiteX2" fmla="*/ 32922 w 112077"/>
                      <a:gd name="connsiteY2" fmla="*/ 182275 h 182215"/>
                      <a:gd name="connsiteX3" fmla="*/ 24 w 112077"/>
                      <a:gd name="connsiteY3" fmla="*/ 169146 h 182215"/>
                      <a:gd name="connsiteX4" fmla="*/ 510 w 112077"/>
                      <a:gd name="connsiteY4" fmla="*/ 167614 h 182215"/>
                      <a:gd name="connsiteX5" fmla="*/ 5720 w 112077"/>
                      <a:gd name="connsiteY5" fmla="*/ 157142 h 182215"/>
                      <a:gd name="connsiteX6" fmla="*/ 7585 w 112077"/>
                      <a:gd name="connsiteY6" fmla="*/ 155839 h 182215"/>
                      <a:gd name="connsiteX7" fmla="*/ 32641 w 112077"/>
                      <a:gd name="connsiteY7" fmla="*/ 166030 h 182215"/>
                      <a:gd name="connsiteX8" fmla="*/ 52513 w 112077"/>
                      <a:gd name="connsiteY8" fmla="*/ 143834 h 182215"/>
                      <a:gd name="connsiteX9" fmla="*/ 58004 w 112077"/>
                      <a:gd name="connsiteY9" fmla="*/ 127411 h 182215"/>
                      <a:gd name="connsiteX10" fmla="*/ 48605 w 112077"/>
                      <a:gd name="connsiteY10" fmla="*/ 127411 h 182215"/>
                      <a:gd name="connsiteX11" fmla="*/ 45208 w 112077"/>
                      <a:gd name="connsiteY11" fmla="*/ 124985 h 182215"/>
                      <a:gd name="connsiteX12" fmla="*/ 4699 w 112077"/>
                      <a:gd name="connsiteY12" fmla="*/ 11324 h 182215"/>
                      <a:gd name="connsiteX13" fmla="*/ 4162 w 112077"/>
                      <a:gd name="connsiteY13" fmla="*/ 7671 h 182215"/>
                      <a:gd name="connsiteX14" fmla="*/ 6206 w 112077"/>
                      <a:gd name="connsiteY14" fmla="*/ 5577 h 182215"/>
                      <a:gd name="connsiteX15" fmla="*/ 17240 w 112077"/>
                      <a:gd name="connsiteY15" fmla="*/ 1107 h 182215"/>
                      <a:gd name="connsiteX16" fmla="*/ 20867 w 112077"/>
                      <a:gd name="connsiteY16" fmla="*/ 60 h 182215"/>
                      <a:gd name="connsiteX17" fmla="*/ 23778 w 112077"/>
                      <a:gd name="connsiteY17" fmla="*/ 2205 h 182215"/>
                      <a:gd name="connsiteX18" fmla="*/ 56676 w 112077"/>
                      <a:gd name="connsiteY18" fmla="*/ 100975 h 182215"/>
                      <a:gd name="connsiteX19" fmla="*/ 61912 w 112077"/>
                      <a:gd name="connsiteY19" fmla="*/ 119800 h 182215"/>
                      <a:gd name="connsiteX20" fmla="*/ 62474 w 112077"/>
                      <a:gd name="connsiteY20" fmla="*/ 119800 h 182215"/>
                      <a:gd name="connsiteX21" fmla="*/ 66357 w 112077"/>
                      <a:gd name="connsiteY21" fmla="*/ 101486 h 182215"/>
                      <a:gd name="connsiteX22" fmla="*/ 92537 w 112077"/>
                      <a:gd name="connsiteY22" fmla="*/ 2205 h 182215"/>
                      <a:gd name="connsiteX23" fmla="*/ 95398 w 112077"/>
                      <a:gd name="connsiteY23" fmla="*/ 60 h 182215"/>
                      <a:gd name="connsiteX24" fmla="*/ 99050 w 112077"/>
                      <a:gd name="connsiteY24" fmla="*/ 1107 h 182215"/>
                      <a:gd name="connsiteX25" fmla="*/ 110007 w 112077"/>
                      <a:gd name="connsiteY25" fmla="*/ 5577 h 182215"/>
                      <a:gd name="connsiteX26" fmla="*/ 112102 w 112077"/>
                      <a:gd name="connsiteY26" fmla="*/ 7671 h 182215"/>
                      <a:gd name="connsiteX27" fmla="*/ 111617 w 112077"/>
                      <a:gd name="connsiteY27" fmla="*/ 11324 h 182215"/>
                      <a:gd name="connsiteX28" fmla="*/ 81784 w 112077"/>
                      <a:gd name="connsiteY28" fmla="*/ 111166 h 1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77" h="182215">
                        <a:moveTo>
                          <a:pt x="81784" y="111166"/>
                        </a:moveTo>
                        <a:cubicBezTo>
                          <a:pt x="77595" y="125521"/>
                          <a:pt x="71618" y="146695"/>
                          <a:pt x="63751" y="163195"/>
                        </a:cubicBezTo>
                        <a:cubicBezTo>
                          <a:pt x="58515" y="174127"/>
                          <a:pt x="47302" y="182275"/>
                          <a:pt x="32922" y="182275"/>
                        </a:cubicBezTo>
                        <a:cubicBezTo>
                          <a:pt x="18031" y="182275"/>
                          <a:pt x="24" y="173105"/>
                          <a:pt x="24" y="169146"/>
                        </a:cubicBezTo>
                        <a:cubicBezTo>
                          <a:pt x="24" y="168636"/>
                          <a:pt x="305" y="168125"/>
                          <a:pt x="510" y="167614"/>
                        </a:cubicBezTo>
                        <a:lnTo>
                          <a:pt x="5720" y="157142"/>
                        </a:lnTo>
                        <a:cubicBezTo>
                          <a:pt x="6001" y="156375"/>
                          <a:pt x="6767" y="155839"/>
                          <a:pt x="7585" y="155839"/>
                        </a:cubicBezTo>
                        <a:cubicBezTo>
                          <a:pt x="10420" y="155839"/>
                          <a:pt x="19870" y="166030"/>
                          <a:pt x="32641" y="166030"/>
                        </a:cubicBezTo>
                        <a:cubicBezTo>
                          <a:pt x="42296" y="166030"/>
                          <a:pt x="48298" y="156375"/>
                          <a:pt x="52513" y="143834"/>
                        </a:cubicBezTo>
                        <a:lnTo>
                          <a:pt x="58004" y="127411"/>
                        </a:lnTo>
                        <a:lnTo>
                          <a:pt x="48605" y="127411"/>
                        </a:lnTo>
                        <a:cubicBezTo>
                          <a:pt x="46230" y="127411"/>
                          <a:pt x="45744" y="126824"/>
                          <a:pt x="45208" y="124985"/>
                        </a:cubicBezTo>
                        <a:lnTo>
                          <a:pt x="4699" y="11324"/>
                        </a:lnTo>
                        <a:cubicBezTo>
                          <a:pt x="4443" y="9995"/>
                          <a:pt x="3907" y="9255"/>
                          <a:pt x="4162" y="7671"/>
                        </a:cubicBezTo>
                        <a:cubicBezTo>
                          <a:pt x="4162" y="6368"/>
                          <a:pt x="5209" y="6139"/>
                          <a:pt x="6206" y="5577"/>
                        </a:cubicBezTo>
                        <a:lnTo>
                          <a:pt x="17240" y="1107"/>
                        </a:lnTo>
                        <a:cubicBezTo>
                          <a:pt x="18491" y="647"/>
                          <a:pt x="19870" y="60"/>
                          <a:pt x="20867" y="60"/>
                        </a:cubicBezTo>
                        <a:cubicBezTo>
                          <a:pt x="22706" y="60"/>
                          <a:pt x="23216" y="903"/>
                          <a:pt x="23778" y="2205"/>
                        </a:cubicBezTo>
                        <a:lnTo>
                          <a:pt x="56676" y="100975"/>
                        </a:lnTo>
                        <a:cubicBezTo>
                          <a:pt x="59307" y="108510"/>
                          <a:pt x="60610" y="114283"/>
                          <a:pt x="61912" y="119800"/>
                        </a:cubicBezTo>
                        <a:lnTo>
                          <a:pt x="62474" y="119800"/>
                        </a:lnTo>
                        <a:cubicBezTo>
                          <a:pt x="63470" y="113516"/>
                          <a:pt x="64824" y="107769"/>
                          <a:pt x="66357" y="101486"/>
                        </a:cubicBezTo>
                        <a:lnTo>
                          <a:pt x="92537" y="2205"/>
                        </a:lnTo>
                        <a:cubicBezTo>
                          <a:pt x="92741" y="903"/>
                          <a:pt x="93814" y="60"/>
                          <a:pt x="95398" y="60"/>
                        </a:cubicBezTo>
                        <a:cubicBezTo>
                          <a:pt x="96470" y="60"/>
                          <a:pt x="97747" y="647"/>
                          <a:pt x="99050" y="1107"/>
                        </a:cubicBezTo>
                        <a:lnTo>
                          <a:pt x="110007" y="5577"/>
                        </a:lnTo>
                        <a:cubicBezTo>
                          <a:pt x="111055" y="6139"/>
                          <a:pt x="112102" y="6368"/>
                          <a:pt x="112102" y="7671"/>
                        </a:cubicBezTo>
                        <a:cubicBezTo>
                          <a:pt x="112102" y="9255"/>
                          <a:pt x="111872" y="9995"/>
                          <a:pt x="111617" y="11324"/>
                        </a:cubicBezTo>
                        <a:lnTo>
                          <a:pt x="81784" y="111166"/>
                        </a:lnTo>
                      </a:path>
                    </a:pathLst>
                  </a:custGeom>
                  <a:grpFill/>
                  <a:ln w="25538" cap="flat">
                    <a:noFill/>
                    <a:prstDash val="solid"/>
                    <a:round/>
                  </a:ln>
                </p:spPr>
                <p:txBody>
                  <a:bodyPr rtlCol="0" anchor="ctr"/>
                  <a:lstStyle/>
                  <a:p>
                    <a:endParaRPr lang="en-HR"/>
                  </a:p>
                </p:txBody>
              </p:sp>
              <p:sp>
                <p:nvSpPr>
                  <p:cNvPr id="16" name="Freeform 15">
                    <a:extLst>
                      <a:ext uri="{FF2B5EF4-FFF2-40B4-BE49-F238E27FC236}">
                        <a16:creationId xmlns:a16="http://schemas.microsoft.com/office/drawing/2014/main" id="{1DD8036E-D3F9-0200-CAD7-E0478A00E2F7}"/>
                      </a:ext>
                    </a:extLst>
                  </p:cNvPr>
                  <p:cNvSpPr>
                    <a:spLocks noGrp="1" noRot="1" noMove="1" noResize="1" noEditPoints="1" noAdjustHandles="1" noChangeArrowheads="1" noChangeShapeType="1"/>
                  </p:cNvSpPr>
                  <p:nvPr/>
                </p:nvSpPr>
                <p:spPr>
                  <a:xfrm>
                    <a:off x="22019408" y="3009060"/>
                    <a:ext cx="104006" cy="132715"/>
                  </a:xfrm>
                  <a:custGeom>
                    <a:avLst/>
                    <a:gdLst>
                      <a:gd name="connsiteX0" fmla="*/ 52264 w 104006"/>
                      <a:gd name="connsiteY0" fmla="*/ 116579 h 132715"/>
                      <a:gd name="connsiteX1" fmla="*/ 21460 w 104006"/>
                      <a:gd name="connsiteY1" fmla="*/ 64602 h 132715"/>
                      <a:gd name="connsiteX2" fmla="*/ 51983 w 104006"/>
                      <a:gd name="connsiteY2" fmla="*/ 16277 h 132715"/>
                      <a:gd name="connsiteX3" fmla="*/ 82582 w 104006"/>
                      <a:gd name="connsiteY3" fmla="*/ 65342 h 132715"/>
                      <a:gd name="connsiteX4" fmla="*/ 52264 w 104006"/>
                      <a:gd name="connsiteY4" fmla="*/ 116579 h 132715"/>
                      <a:gd name="connsiteX5" fmla="*/ 104037 w 104006"/>
                      <a:gd name="connsiteY5" fmla="*/ 65649 h 132715"/>
                      <a:gd name="connsiteX6" fmla="*/ 53030 w 104006"/>
                      <a:gd name="connsiteY6" fmla="*/ 58 h 132715"/>
                      <a:gd name="connsiteX7" fmla="*/ 31 w 104006"/>
                      <a:gd name="connsiteY7" fmla="*/ 66926 h 132715"/>
                      <a:gd name="connsiteX8" fmla="*/ 50425 w 104006"/>
                      <a:gd name="connsiteY8" fmla="*/ 132773 h 132715"/>
                      <a:gd name="connsiteX9" fmla="*/ 104037 w 104006"/>
                      <a:gd name="connsiteY9" fmla="*/ 65649 h 1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006" h="132715">
                        <a:moveTo>
                          <a:pt x="52264" y="116579"/>
                        </a:moveTo>
                        <a:cubicBezTo>
                          <a:pt x="28229" y="116579"/>
                          <a:pt x="21460" y="94383"/>
                          <a:pt x="21460" y="64602"/>
                        </a:cubicBezTo>
                        <a:cubicBezTo>
                          <a:pt x="21460" y="38702"/>
                          <a:pt x="28459" y="16277"/>
                          <a:pt x="51983" y="16277"/>
                        </a:cubicBezTo>
                        <a:cubicBezTo>
                          <a:pt x="75558" y="16277"/>
                          <a:pt x="82582" y="39775"/>
                          <a:pt x="82582" y="65342"/>
                        </a:cubicBezTo>
                        <a:cubicBezTo>
                          <a:pt x="82582" y="95431"/>
                          <a:pt x="75558" y="116579"/>
                          <a:pt x="52264" y="116579"/>
                        </a:cubicBezTo>
                        <a:moveTo>
                          <a:pt x="104037" y="65649"/>
                        </a:moveTo>
                        <a:cubicBezTo>
                          <a:pt x="104037" y="28767"/>
                          <a:pt x="88840" y="58"/>
                          <a:pt x="53030" y="58"/>
                        </a:cubicBezTo>
                        <a:cubicBezTo>
                          <a:pt x="15177" y="58"/>
                          <a:pt x="31" y="30861"/>
                          <a:pt x="31" y="66926"/>
                        </a:cubicBezTo>
                        <a:cubicBezTo>
                          <a:pt x="31" y="104319"/>
                          <a:pt x="15177" y="132773"/>
                          <a:pt x="50425" y="132773"/>
                        </a:cubicBezTo>
                        <a:cubicBezTo>
                          <a:pt x="88559" y="132773"/>
                          <a:pt x="104037" y="102225"/>
                          <a:pt x="104037" y="65649"/>
                        </a:cubicBezTo>
                      </a:path>
                    </a:pathLst>
                  </a:custGeom>
                  <a:grpFill/>
                  <a:ln w="25538" cap="flat">
                    <a:noFill/>
                    <a:prstDash val="solid"/>
                    <a:round/>
                  </a:ln>
                </p:spPr>
                <p:txBody>
                  <a:bodyPr rtlCol="0" anchor="ctr"/>
                  <a:lstStyle/>
                  <a:p>
                    <a:endParaRPr lang="en-HR"/>
                  </a:p>
                </p:txBody>
              </p:sp>
              <p:sp>
                <p:nvSpPr>
                  <p:cNvPr id="17" name="Freeform 16">
                    <a:extLst>
                      <a:ext uri="{FF2B5EF4-FFF2-40B4-BE49-F238E27FC236}">
                        <a16:creationId xmlns:a16="http://schemas.microsoft.com/office/drawing/2014/main" id="{23696F02-E935-5A6E-42F2-0354F626B126}"/>
                      </a:ext>
                    </a:extLst>
                  </p:cNvPr>
                  <p:cNvSpPr>
                    <a:spLocks noGrp="1" noRot="1" noMove="1" noResize="1" noEditPoints="1" noAdjustHandles="1" noChangeArrowheads="1" noChangeShapeType="1"/>
                  </p:cNvSpPr>
                  <p:nvPr/>
                </p:nvSpPr>
                <p:spPr>
                  <a:xfrm>
                    <a:off x="22143214" y="2948985"/>
                    <a:ext cx="85258" cy="189188"/>
                  </a:xfrm>
                  <a:custGeom>
                    <a:avLst/>
                    <a:gdLst>
                      <a:gd name="connsiteX0" fmla="*/ 40084 w 85258"/>
                      <a:gd name="connsiteY0" fmla="*/ 186050 h 189188"/>
                      <a:gd name="connsiteX1" fmla="*/ 36943 w 85258"/>
                      <a:gd name="connsiteY1" fmla="*/ 189243 h 189188"/>
                      <a:gd name="connsiteX2" fmla="*/ 23354 w 85258"/>
                      <a:gd name="connsiteY2" fmla="*/ 189243 h 189188"/>
                      <a:gd name="connsiteX3" fmla="*/ 20213 w 85258"/>
                      <a:gd name="connsiteY3" fmla="*/ 186050 h 189188"/>
                      <a:gd name="connsiteX4" fmla="*/ 20213 w 85258"/>
                      <a:gd name="connsiteY4" fmla="*/ 79950 h 189188"/>
                      <a:gd name="connsiteX5" fmla="*/ 1925 w 85258"/>
                      <a:gd name="connsiteY5" fmla="*/ 79950 h 189188"/>
                      <a:gd name="connsiteX6" fmla="*/ 35 w 85258"/>
                      <a:gd name="connsiteY6" fmla="*/ 76833 h 189188"/>
                      <a:gd name="connsiteX7" fmla="*/ 35 w 85258"/>
                      <a:gd name="connsiteY7" fmla="*/ 66898 h 189188"/>
                      <a:gd name="connsiteX8" fmla="*/ 1925 w 85258"/>
                      <a:gd name="connsiteY8" fmla="*/ 63756 h 189188"/>
                      <a:gd name="connsiteX9" fmla="*/ 20213 w 85258"/>
                      <a:gd name="connsiteY9" fmla="*/ 63756 h 189188"/>
                      <a:gd name="connsiteX10" fmla="*/ 20213 w 85258"/>
                      <a:gd name="connsiteY10" fmla="*/ 43374 h 189188"/>
                      <a:gd name="connsiteX11" fmla="*/ 56508 w 85258"/>
                      <a:gd name="connsiteY11" fmla="*/ 55 h 189188"/>
                      <a:gd name="connsiteX12" fmla="*/ 85293 w 85258"/>
                      <a:gd name="connsiteY12" fmla="*/ 9122 h 189188"/>
                      <a:gd name="connsiteX13" fmla="*/ 83940 w 85258"/>
                      <a:gd name="connsiteY13" fmla="*/ 12800 h 189188"/>
                      <a:gd name="connsiteX14" fmla="*/ 80287 w 85258"/>
                      <a:gd name="connsiteY14" fmla="*/ 21408 h 189188"/>
                      <a:gd name="connsiteX15" fmla="*/ 78499 w 85258"/>
                      <a:gd name="connsiteY15" fmla="*/ 23017 h 189188"/>
                      <a:gd name="connsiteX16" fmla="*/ 55716 w 85258"/>
                      <a:gd name="connsiteY16" fmla="*/ 17474 h 189188"/>
                      <a:gd name="connsiteX17" fmla="*/ 40084 w 85258"/>
                      <a:gd name="connsiteY17" fmla="*/ 43655 h 189188"/>
                      <a:gd name="connsiteX18" fmla="*/ 40084 w 85258"/>
                      <a:gd name="connsiteY18" fmla="*/ 63756 h 189188"/>
                      <a:gd name="connsiteX19" fmla="*/ 77656 w 85258"/>
                      <a:gd name="connsiteY19" fmla="*/ 63756 h 189188"/>
                      <a:gd name="connsiteX20" fmla="*/ 80594 w 85258"/>
                      <a:gd name="connsiteY20" fmla="*/ 65621 h 189188"/>
                      <a:gd name="connsiteX21" fmla="*/ 80287 w 85258"/>
                      <a:gd name="connsiteY21" fmla="*/ 67409 h 189188"/>
                      <a:gd name="connsiteX22" fmla="*/ 76916 w 85258"/>
                      <a:gd name="connsiteY22" fmla="*/ 77625 h 189188"/>
                      <a:gd name="connsiteX23" fmla="*/ 73518 w 85258"/>
                      <a:gd name="connsiteY23" fmla="*/ 79950 h 189188"/>
                      <a:gd name="connsiteX24" fmla="*/ 40084 w 85258"/>
                      <a:gd name="connsiteY24" fmla="*/ 79950 h 189188"/>
                      <a:gd name="connsiteX25" fmla="*/ 40084 w 85258"/>
                      <a:gd name="connsiteY25" fmla="*/ 186050 h 18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258" h="189188">
                        <a:moveTo>
                          <a:pt x="40084" y="186050"/>
                        </a:moveTo>
                        <a:cubicBezTo>
                          <a:pt x="40084" y="188170"/>
                          <a:pt x="38986" y="189243"/>
                          <a:pt x="36943" y="189243"/>
                        </a:cubicBezTo>
                        <a:lnTo>
                          <a:pt x="23354" y="189243"/>
                        </a:lnTo>
                        <a:cubicBezTo>
                          <a:pt x="21260" y="189243"/>
                          <a:pt x="20213" y="188170"/>
                          <a:pt x="20213" y="186050"/>
                        </a:cubicBezTo>
                        <a:lnTo>
                          <a:pt x="20213" y="79950"/>
                        </a:lnTo>
                        <a:lnTo>
                          <a:pt x="1925" y="79950"/>
                        </a:lnTo>
                        <a:cubicBezTo>
                          <a:pt x="35" y="79950"/>
                          <a:pt x="35" y="78111"/>
                          <a:pt x="35" y="76833"/>
                        </a:cubicBezTo>
                        <a:lnTo>
                          <a:pt x="35" y="66898"/>
                        </a:lnTo>
                        <a:cubicBezTo>
                          <a:pt x="35" y="65059"/>
                          <a:pt x="35" y="63756"/>
                          <a:pt x="1925" y="63756"/>
                        </a:cubicBezTo>
                        <a:lnTo>
                          <a:pt x="20213" y="63756"/>
                        </a:lnTo>
                        <a:lnTo>
                          <a:pt x="20213" y="43374"/>
                        </a:lnTo>
                        <a:cubicBezTo>
                          <a:pt x="20213" y="23758"/>
                          <a:pt x="24121" y="55"/>
                          <a:pt x="56508" y="55"/>
                        </a:cubicBezTo>
                        <a:cubicBezTo>
                          <a:pt x="68563" y="55"/>
                          <a:pt x="85293" y="5214"/>
                          <a:pt x="85293" y="9122"/>
                        </a:cubicBezTo>
                        <a:cubicBezTo>
                          <a:pt x="85293" y="9914"/>
                          <a:pt x="84425" y="10961"/>
                          <a:pt x="83940" y="12800"/>
                        </a:cubicBezTo>
                        <a:lnTo>
                          <a:pt x="80287" y="21408"/>
                        </a:lnTo>
                        <a:cubicBezTo>
                          <a:pt x="79827" y="22200"/>
                          <a:pt x="79214" y="23017"/>
                          <a:pt x="78499" y="23017"/>
                        </a:cubicBezTo>
                        <a:cubicBezTo>
                          <a:pt x="74080" y="23017"/>
                          <a:pt x="66724" y="17474"/>
                          <a:pt x="55716" y="17474"/>
                        </a:cubicBezTo>
                        <a:cubicBezTo>
                          <a:pt x="41080" y="17474"/>
                          <a:pt x="40084" y="28508"/>
                          <a:pt x="40084" y="43655"/>
                        </a:cubicBezTo>
                        <a:lnTo>
                          <a:pt x="40084" y="63756"/>
                        </a:lnTo>
                        <a:lnTo>
                          <a:pt x="77656" y="63756"/>
                        </a:lnTo>
                        <a:cubicBezTo>
                          <a:pt x="79214" y="63756"/>
                          <a:pt x="80594" y="64063"/>
                          <a:pt x="80594" y="65621"/>
                        </a:cubicBezTo>
                        <a:cubicBezTo>
                          <a:pt x="80594" y="66106"/>
                          <a:pt x="80287" y="66642"/>
                          <a:pt x="80287" y="67409"/>
                        </a:cubicBezTo>
                        <a:lnTo>
                          <a:pt x="76916" y="77625"/>
                        </a:lnTo>
                        <a:cubicBezTo>
                          <a:pt x="76354" y="78928"/>
                          <a:pt x="75077" y="79950"/>
                          <a:pt x="73518" y="79950"/>
                        </a:cubicBezTo>
                        <a:lnTo>
                          <a:pt x="40084" y="79950"/>
                        </a:lnTo>
                        <a:lnTo>
                          <a:pt x="40084" y="186050"/>
                        </a:lnTo>
                      </a:path>
                    </a:pathLst>
                  </a:custGeom>
                  <a:grpFill/>
                  <a:ln w="25538" cap="flat">
                    <a:noFill/>
                    <a:prstDash val="solid"/>
                    <a:round/>
                  </a:ln>
                </p:spPr>
                <p:txBody>
                  <a:bodyPr rtlCol="0" anchor="ctr"/>
                  <a:lstStyle/>
                  <a:p>
                    <a:endParaRPr lang="en-HR"/>
                  </a:p>
                </p:txBody>
              </p:sp>
              <p:sp>
                <p:nvSpPr>
                  <p:cNvPr id="18" name="Freeform 17">
                    <a:extLst>
                      <a:ext uri="{FF2B5EF4-FFF2-40B4-BE49-F238E27FC236}">
                        <a16:creationId xmlns:a16="http://schemas.microsoft.com/office/drawing/2014/main" id="{961F73F3-12D5-E760-E17C-73A8F25677D6}"/>
                      </a:ext>
                    </a:extLst>
                  </p:cNvPr>
                  <p:cNvSpPr>
                    <a:spLocks noGrp="1" noRot="1" noMove="1" noResize="1" noEditPoints="1" noAdjustHandles="1" noChangeArrowheads="1" noChangeShapeType="1"/>
                  </p:cNvSpPr>
                  <p:nvPr/>
                </p:nvSpPr>
                <p:spPr>
                  <a:xfrm>
                    <a:off x="22328776" y="2959098"/>
                    <a:ext cx="135397" cy="179073"/>
                  </a:xfrm>
                  <a:custGeom>
                    <a:avLst/>
                    <a:gdLst>
                      <a:gd name="connsiteX0" fmla="*/ 135442 w 135397"/>
                      <a:gd name="connsiteY0" fmla="*/ 175936 h 179073"/>
                      <a:gd name="connsiteX1" fmla="*/ 132249 w 135397"/>
                      <a:gd name="connsiteY1" fmla="*/ 179129 h 179073"/>
                      <a:gd name="connsiteX2" fmla="*/ 117154 w 135397"/>
                      <a:gd name="connsiteY2" fmla="*/ 179129 h 179073"/>
                      <a:gd name="connsiteX3" fmla="*/ 113961 w 135397"/>
                      <a:gd name="connsiteY3" fmla="*/ 175936 h 179073"/>
                      <a:gd name="connsiteX4" fmla="*/ 109772 w 135397"/>
                      <a:gd name="connsiteY4" fmla="*/ 41637 h 179073"/>
                      <a:gd name="connsiteX5" fmla="*/ 110104 w 135397"/>
                      <a:gd name="connsiteY5" fmla="*/ 25393 h 179073"/>
                      <a:gd name="connsiteX6" fmla="*/ 109491 w 135397"/>
                      <a:gd name="connsiteY6" fmla="*/ 24907 h 179073"/>
                      <a:gd name="connsiteX7" fmla="*/ 106375 w 135397"/>
                      <a:gd name="connsiteY7" fmla="*/ 43451 h 179073"/>
                      <a:gd name="connsiteX8" fmla="*/ 74780 w 135397"/>
                      <a:gd name="connsiteY8" fmla="*/ 134380 h 179073"/>
                      <a:gd name="connsiteX9" fmla="*/ 70872 w 135397"/>
                      <a:gd name="connsiteY9" fmla="*/ 137240 h 179073"/>
                      <a:gd name="connsiteX10" fmla="*/ 63082 w 135397"/>
                      <a:gd name="connsiteY10" fmla="*/ 137240 h 179073"/>
                      <a:gd name="connsiteX11" fmla="*/ 59097 w 135397"/>
                      <a:gd name="connsiteY11" fmla="*/ 134380 h 179073"/>
                      <a:gd name="connsiteX12" fmla="*/ 28779 w 135397"/>
                      <a:gd name="connsiteY12" fmla="*/ 43451 h 179073"/>
                      <a:gd name="connsiteX13" fmla="*/ 25663 w 135397"/>
                      <a:gd name="connsiteY13" fmla="*/ 24907 h 179073"/>
                      <a:gd name="connsiteX14" fmla="*/ 25152 w 135397"/>
                      <a:gd name="connsiteY14" fmla="*/ 25393 h 179073"/>
                      <a:gd name="connsiteX15" fmla="*/ 25408 w 135397"/>
                      <a:gd name="connsiteY15" fmla="*/ 41637 h 179073"/>
                      <a:gd name="connsiteX16" fmla="*/ 21500 w 135397"/>
                      <a:gd name="connsiteY16" fmla="*/ 175936 h 179073"/>
                      <a:gd name="connsiteX17" fmla="*/ 18358 w 135397"/>
                      <a:gd name="connsiteY17" fmla="*/ 179129 h 179073"/>
                      <a:gd name="connsiteX18" fmla="*/ 3135 w 135397"/>
                      <a:gd name="connsiteY18" fmla="*/ 179129 h 179073"/>
                      <a:gd name="connsiteX19" fmla="*/ 45 w 135397"/>
                      <a:gd name="connsiteY19" fmla="*/ 175936 h 179073"/>
                      <a:gd name="connsiteX20" fmla="*/ 9980 w 135397"/>
                      <a:gd name="connsiteY20" fmla="*/ 3197 h 179073"/>
                      <a:gd name="connsiteX21" fmla="*/ 13122 w 135397"/>
                      <a:gd name="connsiteY21" fmla="*/ 55 h 179073"/>
                      <a:gd name="connsiteX22" fmla="*/ 30056 w 135397"/>
                      <a:gd name="connsiteY22" fmla="*/ 55 h 179073"/>
                      <a:gd name="connsiteX23" fmla="*/ 33019 w 135397"/>
                      <a:gd name="connsiteY23" fmla="*/ 2686 h 179073"/>
                      <a:gd name="connsiteX24" fmla="*/ 63797 w 135397"/>
                      <a:gd name="connsiteY24" fmla="*/ 92849 h 179073"/>
                      <a:gd name="connsiteX25" fmla="*/ 67169 w 135397"/>
                      <a:gd name="connsiteY25" fmla="*/ 109068 h 179073"/>
                      <a:gd name="connsiteX26" fmla="*/ 67756 w 135397"/>
                      <a:gd name="connsiteY26" fmla="*/ 109068 h 179073"/>
                      <a:gd name="connsiteX27" fmla="*/ 71357 w 135397"/>
                      <a:gd name="connsiteY27" fmla="*/ 92849 h 179073"/>
                      <a:gd name="connsiteX28" fmla="*/ 102237 w 135397"/>
                      <a:gd name="connsiteY28" fmla="*/ 2686 h 179073"/>
                      <a:gd name="connsiteX29" fmla="*/ 105124 w 135397"/>
                      <a:gd name="connsiteY29" fmla="*/ 55 h 179073"/>
                      <a:gd name="connsiteX30" fmla="*/ 122135 w 135397"/>
                      <a:gd name="connsiteY30" fmla="*/ 55 h 179073"/>
                      <a:gd name="connsiteX31" fmla="*/ 125225 w 135397"/>
                      <a:gd name="connsiteY31" fmla="*/ 3197 h 179073"/>
                      <a:gd name="connsiteX32" fmla="*/ 135442 w 135397"/>
                      <a:gd name="connsiteY32" fmla="*/ 175936 h 17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397" h="179073">
                        <a:moveTo>
                          <a:pt x="135442" y="175936"/>
                        </a:moveTo>
                        <a:cubicBezTo>
                          <a:pt x="135442" y="178056"/>
                          <a:pt x="134395" y="179129"/>
                          <a:pt x="132249" y="179129"/>
                        </a:cubicBezTo>
                        <a:lnTo>
                          <a:pt x="117154" y="179129"/>
                        </a:lnTo>
                        <a:cubicBezTo>
                          <a:pt x="115034" y="179129"/>
                          <a:pt x="113961" y="178056"/>
                          <a:pt x="113961" y="175936"/>
                        </a:cubicBezTo>
                        <a:lnTo>
                          <a:pt x="109772" y="41637"/>
                        </a:lnTo>
                        <a:cubicBezTo>
                          <a:pt x="109491" y="36427"/>
                          <a:pt x="109772" y="29837"/>
                          <a:pt x="110104" y="25393"/>
                        </a:cubicBezTo>
                        <a:lnTo>
                          <a:pt x="109491" y="24907"/>
                        </a:lnTo>
                        <a:cubicBezTo>
                          <a:pt x="109313" y="30654"/>
                          <a:pt x="108495" y="37142"/>
                          <a:pt x="106375" y="43451"/>
                        </a:cubicBezTo>
                        <a:lnTo>
                          <a:pt x="74780" y="134380"/>
                        </a:lnTo>
                        <a:cubicBezTo>
                          <a:pt x="73988" y="136755"/>
                          <a:pt x="73196" y="137240"/>
                          <a:pt x="70872" y="137240"/>
                        </a:cubicBezTo>
                        <a:lnTo>
                          <a:pt x="63082" y="137240"/>
                        </a:lnTo>
                        <a:cubicBezTo>
                          <a:pt x="60655" y="137240"/>
                          <a:pt x="59940" y="136755"/>
                          <a:pt x="59097" y="134380"/>
                        </a:cubicBezTo>
                        <a:lnTo>
                          <a:pt x="28779" y="43451"/>
                        </a:lnTo>
                        <a:cubicBezTo>
                          <a:pt x="26710" y="37142"/>
                          <a:pt x="25944" y="30654"/>
                          <a:pt x="25663" y="24907"/>
                        </a:cubicBezTo>
                        <a:lnTo>
                          <a:pt x="25152" y="25393"/>
                        </a:lnTo>
                        <a:cubicBezTo>
                          <a:pt x="25408" y="29837"/>
                          <a:pt x="25663" y="36427"/>
                          <a:pt x="25408" y="41637"/>
                        </a:cubicBezTo>
                        <a:lnTo>
                          <a:pt x="21500" y="175936"/>
                        </a:lnTo>
                        <a:cubicBezTo>
                          <a:pt x="21500" y="178056"/>
                          <a:pt x="20478" y="179129"/>
                          <a:pt x="18358" y="179129"/>
                        </a:cubicBezTo>
                        <a:lnTo>
                          <a:pt x="3135" y="179129"/>
                        </a:lnTo>
                        <a:cubicBezTo>
                          <a:pt x="1041" y="179129"/>
                          <a:pt x="45" y="178056"/>
                          <a:pt x="45" y="175936"/>
                        </a:cubicBezTo>
                        <a:lnTo>
                          <a:pt x="9980" y="3197"/>
                        </a:lnTo>
                        <a:cubicBezTo>
                          <a:pt x="9980" y="1128"/>
                          <a:pt x="11002" y="55"/>
                          <a:pt x="13122" y="55"/>
                        </a:cubicBezTo>
                        <a:lnTo>
                          <a:pt x="30056" y="55"/>
                        </a:lnTo>
                        <a:cubicBezTo>
                          <a:pt x="32202" y="55"/>
                          <a:pt x="32202" y="643"/>
                          <a:pt x="33019" y="2686"/>
                        </a:cubicBezTo>
                        <a:lnTo>
                          <a:pt x="63797" y="92849"/>
                        </a:lnTo>
                        <a:cubicBezTo>
                          <a:pt x="65074" y="96705"/>
                          <a:pt x="66147" y="103321"/>
                          <a:pt x="67169" y="109068"/>
                        </a:cubicBezTo>
                        <a:lnTo>
                          <a:pt x="67756" y="109068"/>
                        </a:lnTo>
                        <a:cubicBezTo>
                          <a:pt x="69008" y="103576"/>
                          <a:pt x="70055" y="96705"/>
                          <a:pt x="71357" y="92849"/>
                        </a:cubicBezTo>
                        <a:lnTo>
                          <a:pt x="102237" y="2686"/>
                        </a:lnTo>
                        <a:cubicBezTo>
                          <a:pt x="103004" y="643"/>
                          <a:pt x="103004" y="55"/>
                          <a:pt x="105124" y="55"/>
                        </a:cubicBezTo>
                        <a:lnTo>
                          <a:pt x="122135" y="55"/>
                        </a:lnTo>
                        <a:cubicBezTo>
                          <a:pt x="124178" y="55"/>
                          <a:pt x="125225" y="1128"/>
                          <a:pt x="125225" y="3197"/>
                        </a:cubicBezTo>
                        <a:lnTo>
                          <a:pt x="135442" y="175936"/>
                        </a:lnTo>
                      </a:path>
                    </a:pathLst>
                  </a:custGeom>
                  <a:grpFill/>
                  <a:ln w="25538" cap="flat">
                    <a:noFill/>
                    <a:prstDash val="solid"/>
                    <a:round/>
                  </a:ln>
                </p:spPr>
                <p:txBody>
                  <a:bodyPr rtlCol="0" anchor="ctr"/>
                  <a:lstStyle/>
                  <a:p>
                    <a:endParaRPr lang="en-HR"/>
                  </a:p>
                </p:txBody>
              </p:sp>
              <p:sp>
                <p:nvSpPr>
                  <p:cNvPr id="19" name="Freeform 18">
                    <a:extLst>
                      <a:ext uri="{FF2B5EF4-FFF2-40B4-BE49-F238E27FC236}">
                        <a16:creationId xmlns:a16="http://schemas.microsoft.com/office/drawing/2014/main" id="{5570601F-0CFF-6129-DDE4-A3976734AC44}"/>
                      </a:ext>
                    </a:extLst>
                  </p:cNvPr>
                  <p:cNvSpPr>
                    <a:spLocks noGrp="1" noRot="1" noMove="1" noResize="1" noEditPoints="1" noAdjustHandles="1" noChangeArrowheads="1" noChangeShapeType="1"/>
                  </p:cNvSpPr>
                  <p:nvPr/>
                </p:nvSpPr>
                <p:spPr>
                  <a:xfrm>
                    <a:off x="22490481" y="3009053"/>
                    <a:ext cx="99332" cy="132689"/>
                  </a:xfrm>
                  <a:custGeom>
                    <a:avLst/>
                    <a:gdLst>
                      <a:gd name="connsiteX0" fmla="*/ 21552 w 99332"/>
                      <a:gd name="connsiteY0" fmla="*/ 54413 h 132689"/>
                      <a:gd name="connsiteX1" fmla="*/ 50772 w 99332"/>
                      <a:gd name="connsiteY1" fmla="*/ 16279 h 132689"/>
                      <a:gd name="connsiteX2" fmla="*/ 77948 w 99332"/>
                      <a:gd name="connsiteY2" fmla="*/ 54413 h 132689"/>
                      <a:gd name="connsiteX3" fmla="*/ 21552 w 99332"/>
                      <a:gd name="connsiteY3" fmla="*/ 54413 h 132689"/>
                      <a:gd name="connsiteX4" fmla="*/ 91281 w 99332"/>
                      <a:gd name="connsiteY4" fmla="*/ 106135 h 132689"/>
                      <a:gd name="connsiteX5" fmla="*/ 89723 w 99332"/>
                      <a:gd name="connsiteY5" fmla="*/ 104603 h 132689"/>
                      <a:gd name="connsiteX6" fmla="*/ 57540 w 99332"/>
                      <a:gd name="connsiteY6" fmla="*/ 115279 h 132689"/>
                      <a:gd name="connsiteX7" fmla="*/ 21552 w 99332"/>
                      <a:gd name="connsiteY7" fmla="*/ 70606 h 132689"/>
                      <a:gd name="connsiteX8" fmla="*/ 96517 w 99332"/>
                      <a:gd name="connsiteY8" fmla="*/ 70606 h 132689"/>
                      <a:gd name="connsiteX9" fmla="*/ 99378 w 99332"/>
                      <a:gd name="connsiteY9" fmla="*/ 64808 h 132689"/>
                      <a:gd name="connsiteX10" fmla="*/ 51794 w 99332"/>
                      <a:gd name="connsiteY10" fmla="*/ 60 h 132689"/>
                      <a:gd name="connsiteX11" fmla="*/ 46 w 99332"/>
                      <a:gd name="connsiteY11" fmla="*/ 66418 h 132689"/>
                      <a:gd name="connsiteX12" fmla="*/ 55216 w 99332"/>
                      <a:gd name="connsiteY12" fmla="*/ 132750 h 132689"/>
                      <a:gd name="connsiteX13" fmla="*/ 96517 w 99332"/>
                      <a:gd name="connsiteY13" fmla="*/ 119161 h 132689"/>
                      <a:gd name="connsiteX14" fmla="*/ 95751 w 99332"/>
                      <a:gd name="connsiteY14" fmla="*/ 117067 h 132689"/>
                      <a:gd name="connsiteX15" fmla="*/ 91281 w 99332"/>
                      <a:gd name="connsiteY15" fmla="*/ 10613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32" h="132689">
                        <a:moveTo>
                          <a:pt x="21552" y="54413"/>
                        </a:moveTo>
                        <a:cubicBezTo>
                          <a:pt x="21552" y="41284"/>
                          <a:pt x="26712" y="16279"/>
                          <a:pt x="50772" y="16279"/>
                        </a:cubicBezTo>
                        <a:cubicBezTo>
                          <a:pt x="73504" y="16279"/>
                          <a:pt x="77948" y="40799"/>
                          <a:pt x="77948" y="54413"/>
                        </a:cubicBezTo>
                        <a:lnTo>
                          <a:pt x="21552" y="54413"/>
                        </a:lnTo>
                        <a:close/>
                        <a:moveTo>
                          <a:pt x="91281" y="106135"/>
                        </a:moveTo>
                        <a:cubicBezTo>
                          <a:pt x="90719" y="105343"/>
                          <a:pt x="90515" y="104603"/>
                          <a:pt x="89723" y="104603"/>
                        </a:cubicBezTo>
                        <a:cubicBezTo>
                          <a:pt x="88140" y="104603"/>
                          <a:pt x="74551" y="115279"/>
                          <a:pt x="57540" y="115279"/>
                        </a:cubicBezTo>
                        <a:cubicBezTo>
                          <a:pt x="27784" y="115279"/>
                          <a:pt x="21552" y="86519"/>
                          <a:pt x="21552" y="70606"/>
                        </a:cubicBezTo>
                        <a:lnTo>
                          <a:pt x="96517" y="70606"/>
                        </a:lnTo>
                        <a:cubicBezTo>
                          <a:pt x="99378" y="70606"/>
                          <a:pt x="99378" y="68512"/>
                          <a:pt x="99378" y="64808"/>
                        </a:cubicBezTo>
                        <a:cubicBezTo>
                          <a:pt x="99378" y="42357"/>
                          <a:pt x="95521" y="60"/>
                          <a:pt x="51794" y="60"/>
                        </a:cubicBezTo>
                        <a:cubicBezTo>
                          <a:pt x="19407" y="60"/>
                          <a:pt x="46" y="27977"/>
                          <a:pt x="46" y="66418"/>
                        </a:cubicBezTo>
                        <a:cubicBezTo>
                          <a:pt x="46" y="106135"/>
                          <a:pt x="20428" y="132520"/>
                          <a:pt x="55216" y="132750"/>
                        </a:cubicBezTo>
                        <a:cubicBezTo>
                          <a:pt x="74551" y="132750"/>
                          <a:pt x="96517" y="122048"/>
                          <a:pt x="96517" y="119161"/>
                        </a:cubicBezTo>
                        <a:cubicBezTo>
                          <a:pt x="96517" y="118421"/>
                          <a:pt x="96032" y="117859"/>
                          <a:pt x="95751" y="117067"/>
                        </a:cubicBezTo>
                        <a:lnTo>
                          <a:pt x="91281" y="106135"/>
                        </a:lnTo>
                      </a:path>
                    </a:pathLst>
                  </a:custGeom>
                  <a:grpFill/>
                  <a:ln w="25538" cap="flat">
                    <a:noFill/>
                    <a:prstDash val="solid"/>
                    <a:round/>
                  </a:ln>
                </p:spPr>
                <p:txBody>
                  <a:bodyPr rtlCol="0" anchor="ctr"/>
                  <a:lstStyle/>
                  <a:p>
                    <a:endParaRPr lang="en-HR"/>
                  </a:p>
                </p:txBody>
              </p:sp>
              <p:sp>
                <p:nvSpPr>
                  <p:cNvPr id="20" name="Freeform 19">
                    <a:extLst>
                      <a:ext uri="{FF2B5EF4-FFF2-40B4-BE49-F238E27FC236}">
                        <a16:creationId xmlns:a16="http://schemas.microsoft.com/office/drawing/2014/main" id="{4C58DE9C-CFA8-82F7-5012-A99143864260}"/>
                      </a:ext>
                    </a:extLst>
                  </p:cNvPr>
                  <p:cNvSpPr>
                    <a:spLocks noGrp="1" noRot="1" noMove="1" noResize="1" noEditPoints="1" noAdjustHandles="1" noChangeArrowheads="1" noChangeShapeType="1"/>
                  </p:cNvSpPr>
                  <p:nvPr/>
                </p:nvSpPr>
                <p:spPr>
                  <a:xfrm>
                    <a:off x="22615396" y="3009062"/>
                    <a:ext cx="90698" cy="132689"/>
                  </a:xfrm>
                  <a:custGeom>
                    <a:avLst/>
                    <a:gdLst>
                      <a:gd name="connsiteX0" fmla="*/ 89705 w 90698"/>
                      <a:gd name="connsiteY0" fmla="*/ 117065 h 132689"/>
                      <a:gd name="connsiteX1" fmla="*/ 90471 w 90698"/>
                      <a:gd name="connsiteY1" fmla="*/ 119159 h 132689"/>
                      <a:gd name="connsiteX2" fmla="*/ 49221 w 90698"/>
                      <a:gd name="connsiteY2" fmla="*/ 132747 h 132689"/>
                      <a:gd name="connsiteX3" fmla="*/ 53 w 90698"/>
                      <a:gd name="connsiteY3" fmla="*/ 70272 h 132689"/>
                      <a:gd name="connsiteX4" fmla="*/ 53129 w 90698"/>
                      <a:gd name="connsiteY4" fmla="*/ 58 h 132689"/>
                      <a:gd name="connsiteX5" fmla="*/ 90752 w 90698"/>
                      <a:gd name="connsiteY5" fmla="*/ 16277 h 132689"/>
                      <a:gd name="connsiteX6" fmla="*/ 89986 w 90698"/>
                      <a:gd name="connsiteY6" fmla="*/ 18320 h 132689"/>
                      <a:gd name="connsiteX7" fmla="*/ 83983 w 90698"/>
                      <a:gd name="connsiteY7" fmla="*/ 29252 h 132689"/>
                      <a:gd name="connsiteX8" fmla="*/ 82400 w 90698"/>
                      <a:gd name="connsiteY8" fmla="*/ 30835 h 132689"/>
                      <a:gd name="connsiteX9" fmla="*/ 54712 w 90698"/>
                      <a:gd name="connsiteY9" fmla="*/ 17554 h 132689"/>
                      <a:gd name="connsiteX10" fmla="*/ 21534 w 90698"/>
                      <a:gd name="connsiteY10" fmla="*/ 66415 h 132689"/>
                      <a:gd name="connsiteX11" fmla="*/ 51571 w 90698"/>
                      <a:gd name="connsiteY11" fmla="*/ 115277 h 132689"/>
                      <a:gd name="connsiteX12" fmla="*/ 83753 w 90698"/>
                      <a:gd name="connsiteY12" fmla="*/ 104600 h 132689"/>
                      <a:gd name="connsiteX13" fmla="*/ 85286 w 90698"/>
                      <a:gd name="connsiteY13" fmla="*/ 106133 h 132689"/>
                      <a:gd name="connsiteX14" fmla="*/ 89705 w 90698"/>
                      <a:gd name="connsiteY14" fmla="*/ 11706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98" h="132689">
                        <a:moveTo>
                          <a:pt x="89705" y="117065"/>
                        </a:moveTo>
                        <a:cubicBezTo>
                          <a:pt x="89986" y="117856"/>
                          <a:pt x="90471" y="118418"/>
                          <a:pt x="90471" y="119159"/>
                        </a:cubicBezTo>
                        <a:cubicBezTo>
                          <a:pt x="90471" y="122045"/>
                          <a:pt x="68582" y="132747"/>
                          <a:pt x="49221" y="132747"/>
                        </a:cubicBezTo>
                        <a:cubicBezTo>
                          <a:pt x="18111" y="132747"/>
                          <a:pt x="53" y="108406"/>
                          <a:pt x="53" y="70272"/>
                        </a:cubicBezTo>
                        <a:cubicBezTo>
                          <a:pt x="53" y="26672"/>
                          <a:pt x="20972" y="58"/>
                          <a:pt x="53129" y="58"/>
                        </a:cubicBezTo>
                        <a:cubicBezTo>
                          <a:pt x="70650" y="58"/>
                          <a:pt x="90752" y="12318"/>
                          <a:pt x="90752" y="16277"/>
                        </a:cubicBezTo>
                        <a:cubicBezTo>
                          <a:pt x="90752" y="16992"/>
                          <a:pt x="90241" y="17554"/>
                          <a:pt x="89986" y="18320"/>
                        </a:cubicBezTo>
                        <a:lnTo>
                          <a:pt x="83983" y="29252"/>
                        </a:lnTo>
                        <a:cubicBezTo>
                          <a:pt x="83447" y="30095"/>
                          <a:pt x="83166" y="30835"/>
                          <a:pt x="82400" y="30835"/>
                        </a:cubicBezTo>
                        <a:cubicBezTo>
                          <a:pt x="81352" y="30835"/>
                          <a:pt x="70114" y="17554"/>
                          <a:pt x="54712" y="17554"/>
                        </a:cubicBezTo>
                        <a:cubicBezTo>
                          <a:pt x="29094" y="17554"/>
                          <a:pt x="21534" y="36633"/>
                          <a:pt x="21534" y="66415"/>
                        </a:cubicBezTo>
                        <a:cubicBezTo>
                          <a:pt x="21534" y="90169"/>
                          <a:pt x="26208" y="115277"/>
                          <a:pt x="51571" y="115277"/>
                        </a:cubicBezTo>
                        <a:cubicBezTo>
                          <a:pt x="68582" y="115277"/>
                          <a:pt x="82144" y="104600"/>
                          <a:pt x="83753" y="104600"/>
                        </a:cubicBezTo>
                        <a:cubicBezTo>
                          <a:pt x="84520" y="104600"/>
                          <a:pt x="84749" y="105341"/>
                          <a:pt x="85286" y="106133"/>
                        </a:cubicBezTo>
                        <a:lnTo>
                          <a:pt x="89705" y="117065"/>
                        </a:lnTo>
                      </a:path>
                    </a:pathLst>
                  </a:custGeom>
                  <a:grpFill/>
                  <a:ln w="25538" cap="flat">
                    <a:noFill/>
                    <a:prstDash val="solid"/>
                    <a:round/>
                  </a:ln>
                </p:spPr>
                <p:txBody>
                  <a:bodyPr rtlCol="0" anchor="ctr"/>
                  <a:lstStyle/>
                  <a:p>
                    <a:endParaRPr lang="en-HR"/>
                  </a:p>
                </p:txBody>
              </p:sp>
              <p:sp>
                <p:nvSpPr>
                  <p:cNvPr id="21" name="Freeform 20">
                    <a:extLst>
                      <a:ext uri="{FF2B5EF4-FFF2-40B4-BE49-F238E27FC236}">
                        <a16:creationId xmlns:a16="http://schemas.microsoft.com/office/drawing/2014/main" id="{C9BA8909-3987-F744-943F-FE17B0F45727}"/>
                      </a:ext>
                    </a:extLst>
                  </p:cNvPr>
                  <p:cNvSpPr>
                    <a:spLocks noGrp="1" noRot="1" noMove="1" noResize="1" noEditPoints="1" noAdjustHandles="1" noChangeArrowheads="1" noChangeShapeType="1"/>
                  </p:cNvSpPr>
                  <p:nvPr/>
                </p:nvSpPr>
                <p:spPr>
                  <a:xfrm>
                    <a:off x="22734856" y="2948980"/>
                    <a:ext cx="92001" cy="189213"/>
                  </a:xfrm>
                  <a:custGeom>
                    <a:avLst/>
                    <a:gdLst>
                      <a:gd name="connsiteX0" fmla="*/ 53 w 92001"/>
                      <a:gd name="connsiteY0" fmla="*/ 6856 h 189213"/>
                      <a:gd name="connsiteX1" fmla="*/ 1841 w 92001"/>
                      <a:gd name="connsiteY1" fmla="*/ 3663 h 189213"/>
                      <a:gd name="connsiteX2" fmla="*/ 14970 w 92001"/>
                      <a:gd name="connsiteY2" fmla="*/ 547 h 189213"/>
                      <a:gd name="connsiteX3" fmla="*/ 18060 w 92001"/>
                      <a:gd name="connsiteY3" fmla="*/ 62 h 189213"/>
                      <a:gd name="connsiteX4" fmla="*/ 19899 w 92001"/>
                      <a:gd name="connsiteY4" fmla="*/ 3408 h 189213"/>
                      <a:gd name="connsiteX5" fmla="*/ 19899 w 92001"/>
                      <a:gd name="connsiteY5" fmla="*/ 77913 h 189213"/>
                      <a:gd name="connsiteX6" fmla="*/ 60945 w 92001"/>
                      <a:gd name="connsiteY6" fmla="*/ 60162 h 189213"/>
                      <a:gd name="connsiteX7" fmla="*/ 92055 w 92001"/>
                      <a:gd name="connsiteY7" fmla="*/ 99317 h 189213"/>
                      <a:gd name="connsiteX8" fmla="*/ 92055 w 92001"/>
                      <a:gd name="connsiteY8" fmla="*/ 186083 h 189213"/>
                      <a:gd name="connsiteX9" fmla="*/ 88862 w 92001"/>
                      <a:gd name="connsiteY9" fmla="*/ 189276 h 189213"/>
                      <a:gd name="connsiteX10" fmla="*/ 75274 w 92001"/>
                      <a:gd name="connsiteY10" fmla="*/ 189276 h 189213"/>
                      <a:gd name="connsiteX11" fmla="*/ 72158 w 92001"/>
                      <a:gd name="connsiteY11" fmla="*/ 186083 h 189213"/>
                      <a:gd name="connsiteX12" fmla="*/ 72158 w 92001"/>
                      <a:gd name="connsiteY12" fmla="*/ 98806 h 189213"/>
                      <a:gd name="connsiteX13" fmla="*/ 55147 w 92001"/>
                      <a:gd name="connsiteY13" fmla="*/ 77632 h 189213"/>
                      <a:gd name="connsiteX14" fmla="*/ 19899 w 92001"/>
                      <a:gd name="connsiteY14" fmla="*/ 93596 h 189213"/>
                      <a:gd name="connsiteX15" fmla="*/ 19899 w 92001"/>
                      <a:gd name="connsiteY15" fmla="*/ 186083 h 189213"/>
                      <a:gd name="connsiteX16" fmla="*/ 16758 w 92001"/>
                      <a:gd name="connsiteY16" fmla="*/ 189276 h 189213"/>
                      <a:gd name="connsiteX17" fmla="*/ 3195 w 92001"/>
                      <a:gd name="connsiteY17" fmla="*/ 189276 h 189213"/>
                      <a:gd name="connsiteX18" fmla="*/ 53 w 92001"/>
                      <a:gd name="connsiteY18" fmla="*/ 186083 h 189213"/>
                      <a:gd name="connsiteX19" fmla="*/ 53 w 92001"/>
                      <a:gd name="connsiteY19" fmla="*/ 6856 h 18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001" h="189213">
                        <a:moveTo>
                          <a:pt x="53" y="6856"/>
                        </a:moveTo>
                        <a:cubicBezTo>
                          <a:pt x="53" y="4991"/>
                          <a:pt x="845" y="3995"/>
                          <a:pt x="1841" y="3663"/>
                        </a:cubicBezTo>
                        <a:lnTo>
                          <a:pt x="14970" y="547"/>
                        </a:lnTo>
                        <a:cubicBezTo>
                          <a:pt x="17013" y="62"/>
                          <a:pt x="16298" y="266"/>
                          <a:pt x="18060" y="62"/>
                        </a:cubicBezTo>
                        <a:cubicBezTo>
                          <a:pt x="19899" y="62"/>
                          <a:pt x="19899" y="2105"/>
                          <a:pt x="19899" y="3408"/>
                        </a:cubicBezTo>
                        <a:lnTo>
                          <a:pt x="19899" y="77913"/>
                        </a:lnTo>
                        <a:cubicBezTo>
                          <a:pt x="28277" y="71119"/>
                          <a:pt x="41865" y="60162"/>
                          <a:pt x="60945" y="60162"/>
                        </a:cubicBezTo>
                        <a:cubicBezTo>
                          <a:pt x="89961" y="60162"/>
                          <a:pt x="92055" y="80519"/>
                          <a:pt x="92055" y="99317"/>
                        </a:cubicBezTo>
                        <a:lnTo>
                          <a:pt x="92055" y="186083"/>
                        </a:lnTo>
                        <a:cubicBezTo>
                          <a:pt x="92055" y="188203"/>
                          <a:pt x="91008" y="189276"/>
                          <a:pt x="88862" y="189276"/>
                        </a:cubicBezTo>
                        <a:lnTo>
                          <a:pt x="75274" y="189276"/>
                        </a:lnTo>
                        <a:cubicBezTo>
                          <a:pt x="73205" y="189276"/>
                          <a:pt x="72158" y="188203"/>
                          <a:pt x="72158" y="186083"/>
                        </a:cubicBezTo>
                        <a:lnTo>
                          <a:pt x="72158" y="98806"/>
                        </a:lnTo>
                        <a:cubicBezTo>
                          <a:pt x="72158" y="87594"/>
                          <a:pt x="69297" y="77632"/>
                          <a:pt x="55147" y="77632"/>
                        </a:cubicBezTo>
                        <a:cubicBezTo>
                          <a:pt x="38213" y="77632"/>
                          <a:pt x="26413" y="87798"/>
                          <a:pt x="19899" y="93596"/>
                        </a:cubicBezTo>
                        <a:lnTo>
                          <a:pt x="19899" y="186083"/>
                        </a:lnTo>
                        <a:cubicBezTo>
                          <a:pt x="19899" y="188203"/>
                          <a:pt x="18852" y="189276"/>
                          <a:pt x="16758" y="189276"/>
                        </a:cubicBezTo>
                        <a:lnTo>
                          <a:pt x="3195" y="189276"/>
                        </a:lnTo>
                        <a:cubicBezTo>
                          <a:pt x="1126" y="189276"/>
                          <a:pt x="53" y="188203"/>
                          <a:pt x="53" y="186083"/>
                        </a:cubicBezTo>
                        <a:lnTo>
                          <a:pt x="53" y="6856"/>
                        </a:lnTo>
                      </a:path>
                    </a:pathLst>
                  </a:custGeom>
                  <a:grpFill/>
                  <a:ln w="25538" cap="flat">
                    <a:noFill/>
                    <a:prstDash val="solid"/>
                    <a:round/>
                  </a:ln>
                </p:spPr>
                <p:txBody>
                  <a:bodyPr rtlCol="0" anchor="ctr"/>
                  <a:lstStyle/>
                  <a:p>
                    <a:endParaRPr lang="en-HR" dirty="0"/>
                  </a:p>
                </p:txBody>
              </p:sp>
              <p:sp>
                <p:nvSpPr>
                  <p:cNvPr id="22" name="Freeform 21">
                    <a:extLst>
                      <a:ext uri="{FF2B5EF4-FFF2-40B4-BE49-F238E27FC236}">
                        <a16:creationId xmlns:a16="http://schemas.microsoft.com/office/drawing/2014/main" id="{344AEECD-8564-B5E9-0B0A-7E731A6B647B}"/>
                      </a:ext>
                    </a:extLst>
                  </p:cNvPr>
                  <p:cNvSpPr>
                    <a:spLocks noGrp="1" noRot="1" noMove="1" noResize="1" noEditPoints="1" noAdjustHandles="1" noChangeArrowheads="1" noChangeShapeType="1"/>
                  </p:cNvSpPr>
                  <p:nvPr/>
                </p:nvSpPr>
                <p:spPr>
                  <a:xfrm>
                    <a:off x="22861086" y="3009033"/>
                    <a:ext cx="96113" cy="132715"/>
                  </a:xfrm>
                  <a:custGeom>
                    <a:avLst/>
                    <a:gdLst>
                      <a:gd name="connsiteX0" fmla="*/ 68538 w 96113"/>
                      <a:gd name="connsiteY0" fmla="*/ 100335 h 132715"/>
                      <a:gd name="connsiteX1" fmla="*/ 38731 w 96113"/>
                      <a:gd name="connsiteY1" fmla="*/ 116580 h 132715"/>
                      <a:gd name="connsiteX2" fmla="*/ 19677 w 96113"/>
                      <a:gd name="connsiteY2" fmla="*/ 94384 h 132715"/>
                      <a:gd name="connsiteX3" fmla="*/ 68538 w 96113"/>
                      <a:gd name="connsiteY3" fmla="*/ 66671 h 132715"/>
                      <a:gd name="connsiteX4" fmla="*/ 68538 w 96113"/>
                      <a:gd name="connsiteY4" fmla="*/ 100335 h 132715"/>
                      <a:gd name="connsiteX5" fmla="*/ 88384 w 96113"/>
                      <a:gd name="connsiteY5" fmla="*/ 36634 h 132715"/>
                      <a:gd name="connsiteX6" fmla="*/ 48105 w 96113"/>
                      <a:gd name="connsiteY6" fmla="*/ 58 h 132715"/>
                      <a:gd name="connsiteX7" fmla="*/ 7365 w 96113"/>
                      <a:gd name="connsiteY7" fmla="*/ 12063 h 132715"/>
                      <a:gd name="connsiteX8" fmla="*/ 8132 w 96113"/>
                      <a:gd name="connsiteY8" fmla="*/ 15434 h 132715"/>
                      <a:gd name="connsiteX9" fmla="*/ 11554 w 96113"/>
                      <a:gd name="connsiteY9" fmla="*/ 24604 h 132715"/>
                      <a:gd name="connsiteX10" fmla="*/ 13393 w 96113"/>
                      <a:gd name="connsiteY10" fmla="*/ 25932 h 132715"/>
                      <a:gd name="connsiteX11" fmla="*/ 45244 w 96113"/>
                      <a:gd name="connsiteY11" fmla="*/ 17554 h 132715"/>
                      <a:gd name="connsiteX12" fmla="*/ 68538 w 96113"/>
                      <a:gd name="connsiteY12" fmla="*/ 41053 h 132715"/>
                      <a:gd name="connsiteX13" fmla="*/ 68538 w 96113"/>
                      <a:gd name="connsiteY13" fmla="*/ 50503 h 132715"/>
                      <a:gd name="connsiteX14" fmla="*/ 60 w 96113"/>
                      <a:gd name="connsiteY14" fmla="*/ 95942 h 132715"/>
                      <a:gd name="connsiteX15" fmla="*/ 34006 w 96113"/>
                      <a:gd name="connsiteY15" fmla="*/ 132773 h 132715"/>
                      <a:gd name="connsiteX16" fmla="*/ 71629 w 96113"/>
                      <a:gd name="connsiteY16" fmla="*/ 115277 h 132715"/>
                      <a:gd name="connsiteX17" fmla="*/ 81615 w 96113"/>
                      <a:gd name="connsiteY17" fmla="*/ 132773 h 132715"/>
                      <a:gd name="connsiteX18" fmla="*/ 83684 w 96113"/>
                      <a:gd name="connsiteY18" fmla="*/ 132033 h 132715"/>
                      <a:gd name="connsiteX19" fmla="*/ 93876 w 96113"/>
                      <a:gd name="connsiteY19" fmla="*/ 125724 h 132715"/>
                      <a:gd name="connsiteX20" fmla="*/ 96174 w 96113"/>
                      <a:gd name="connsiteY20" fmla="*/ 123655 h 132715"/>
                      <a:gd name="connsiteX21" fmla="*/ 91526 w 96113"/>
                      <a:gd name="connsiteY21" fmla="*/ 113949 h 132715"/>
                      <a:gd name="connsiteX22" fmla="*/ 88384 w 96113"/>
                      <a:gd name="connsiteY22" fmla="*/ 87845 h 132715"/>
                      <a:gd name="connsiteX23" fmla="*/ 88384 w 96113"/>
                      <a:gd name="connsiteY23" fmla="*/ 36634 h 1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13" h="132715">
                        <a:moveTo>
                          <a:pt x="68538" y="100335"/>
                        </a:moveTo>
                        <a:cubicBezTo>
                          <a:pt x="64349" y="104064"/>
                          <a:pt x="52293" y="116580"/>
                          <a:pt x="38731" y="116580"/>
                        </a:cubicBezTo>
                        <a:cubicBezTo>
                          <a:pt x="25398" y="116580"/>
                          <a:pt x="19677" y="104831"/>
                          <a:pt x="19677" y="94384"/>
                        </a:cubicBezTo>
                        <a:cubicBezTo>
                          <a:pt x="19677" y="66901"/>
                          <a:pt x="57044" y="66901"/>
                          <a:pt x="68538" y="66671"/>
                        </a:cubicBezTo>
                        <a:lnTo>
                          <a:pt x="68538" y="100335"/>
                        </a:lnTo>
                        <a:close/>
                        <a:moveTo>
                          <a:pt x="88384" y="36634"/>
                        </a:moveTo>
                        <a:cubicBezTo>
                          <a:pt x="88384" y="14668"/>
                          <a:pt x="78167" y="58"/>
                          <a:pt x="48105" y="58"/>
                        </a:cubicBezTo>
                        <a:cubicBezTo>
                          <a:pt x="31451" y="58"/>
                          <a:pt x="7365" y="7593"/>
                          <a:pt x="7365" y="12063"/>
                        </a:cubicBezTo>
                        <a:cubicBezTo>
                          <a:pt x="7365" y="13365"/>
                          <a:pt x="7595" y="14106"/>
                          <a:pt x="8132" y="15434"/>
                        </a:cubicBezTo>
                        <a:lnTo>
                          <a:pt x="11554" y="24604"/>
                        </a:lnTo>
                        <a:cubicBezTo>
                          <a:pt x="11810" y="25345"/>
                          <a:pt x="12602" y="25932"/>
                          <a:pt x="13393" y="25932"/>
                        </a:cubicBezTo>
                        <a:cubicBezTo>
                          <a:pt x="15743" y="25932"/>
                          <a:pt x="27748" y="17554"/>
                          <a:pt x="45244" y="17554"/>
                        </a:cubicBezTo>
                        <a:cubicBezTo>
                          <a:pt x="63813" y="17554"/>
                          <a:pt x="68538" y="25932"/>
                          <a:pt x="68538" y="41053"/>
                        </a:cubicBezTo>
                        <a:lnTo>
                          <a:pt x="68538" y="50503"/>
                        </a:lnTo>
                        <a:cubicBezTo>
                          <a:pt x="52293" y="51014"/>
                          <a:pt x="60" y="51806"/>
                          <a:pt x="60" y="95942"/>
                        </a:cubicBezTo>
                        <a:cubicBezTo>
                          <a:pt x="60" y="119160"/>
                          <a:pt x="13393" y="132773"/>
                          <a:pt x="34006" y="132773"/>
                        </a:cubicBezTo>
                        <a:cubicBezTo>
                          <a:pt x="55742" y="132773"/>
                          <a:pt x="68538" y="118112"/>
                          <a:pt x="71629" y="115277"/>
                        </a:cubicBezTo>
                        <a:cubicBezTo>
                          <a:pt x="72957" y="118930"/>
                          <a:pt x="77656" y="132773"/>
                          <a:pt x="81615" y="132773"/>
                        </a:cubicBezTo>
                        <a:cubicBezTo>
                          <a:pt x="82126" y="132773"/>
                          <a:pt x="82612" y="132518"/>
                          <a:pt x="83684" y="132033"/>
                        </a:cubicBezTo>
                        <a:lnTo>
                          <a:pt x="93876" y="125724"/>
                        </a:lnTo>
                        <a:cubicBezTo>
                          <a:pt x="94872" y="125213"/>
                          <a:pt x="96174" y="124651"/>
                          <a:pt x="96174" y="123655"/>
                        </a:cubicBezTo>
                        <a:cubicBezTo>
                          <a:pt x="96174" y="122071"/>
                          <a:pt x="92547" y="117065"/>
                          <a:pt x="91526" y="113949"/>
                        </a:cubicBezTo>
                        <a:cubicBezTo>
                          <a:pt x="89176" y="106644"/>
                          <a:pt x="88384" y="104294"/>
                          <a:pt x="88384" y="87845"/>
                        </a:cubicBezTo>
                        <a:lnTo>
                          <a:pt x="88384" y="36634"/>
                        </a:lnTo>
                      </a:path>
                    </a:pathLst>
                  </a:custGeom>
                  <a:grpFill/>
                  <a:ln w="25538" cap="flat">
                    <a:noFill/>
                    <a:prstDash val="solid"/>
                    <a:round/>
                  </a:ln>
                </p:spPr>
                <p:txBody>
                  <a:bodyPr rtlCol="0" anchor="ctr"/>
                  <a:lstStyle/>
                  <a:p>
                    <a:endParaRPr lang="en-HR"/>
                  </a:p>
                </p:txBody>
              </p:sp>
              <p:sp>
                <p:nvSpPr>
                  <p:cNvPr id="23" name="Freeform 22">
                    <a:extLst>
                      <a:ext uri="{FF2B5EF4-FFF2-40B4-BE49-F238E27FC236}">
                        <a16:creationId xmlns:a16="http://schemas.microsoft.com/office/drawing/2014/main" id="{ED91E8F5-2697-68B1-3346-45D317C63FA6}"/>
                      </a:ext>
                    </a:extLst>
                  </p:cNvPr>
                  <p:cNvSpPr>
                    <a:spLocks noGrp="1" noRot="1" noMove="1" noResize="1" noEditPoints="1" noAdjustHandles="1" noChangeArrowheads="1" noChangeShapeType="1"/>
                  </p:cNvSpPr>
                  <p:nvPr/>
                </p:nvSpPr>
                <p:spPr>
                  <a:xfrm>
                    <a:off x="22988089" y="3009023"/>
                    <a:ext cx="96445" cy="129113"/>
                  </a:xfrm>
                  <a:custGeom>
                    <a:avLst/>
                    <a:gdLst>
                      <a:gd name="connsiteX0" fmla="*/ 96512 w 96445"/>
                      <a:gd name="connsiteY0" fmla="*/ 125978 h 129113"/>
                      <a:gd name="connsiteX1" fmla="*/ 93370 w 96445"/>
                      <a:gd name="connsiteY1" fmla="*/ 129171 h 129113"/>
                      <a:gd name="connsiteX2" fmla="*/ 79782 w 96445"/>
                      <a:gd name="connsiteY2" fmla="*/ 129171 h 129113"/>
                      <a:gd name="connsiteX3" fmla="*/ 76589 w 96445"/>
                      <a:gd name="connsiteY3" fmla="*/ 125978 h 129113"/>
                      <a:gd name="connsiteX4" fmla="*/ 76589 w 96445"/>
                      <a:gd name="connsiteY4" fmla="*/ 38702 h 129113"/>
                      <a:gd name="connsiteX5" fmla="*/ 59655 w 96445"/>
                      <a:gd name="connsiteY5" fmla="*/ 17553 h 129113"/>
                      <a:gd name="connsiteX6" fmla="*/ 25148 w 96445"/>
                      <a:gd name="connsiteY6" fmla="*/ 33491 h 129113"/>
                      <a:gd name="connsiteX7" fmla="*/ 25148 w 96445"/>
                      <a:gd name="connsiteY7" fmla="*/ 125978 h 129113"/>
                      <a:gd name="connsiteX8" fmla="*/ 22006 w 96445"/>
                      <a:gd name="connsiteY8" fmla="*/ 129171 h 129113"/>
                      <a:gd name="connsiteX9" fmla="*/ 8418 w 96445"/>
                      <a:gd name="connsiteY9" fmla="*/ 129171 h 129113"/>
                      <a:gd name="connsiteX10" fmla="*/ 5302 w 96445"/>
                      <a:gd name="connsiteY10" fmla="*/ 125978 h 129113"/>
                      <a:gd name="connsiteX11" fmla="*/ 5302 w 96445"/>
                      <a:gd name="connsiteY11" fmla="*/ 35867 h 129113"/>
                      <a:gd name="connsiteX12" fmla="*/ 4204 w 96445"/>
                      <a:gd name="connsiteY12" fmla="*/ 20414 h 129113"/>
                      <a:gd name="connsiteX13" fmla="*/ 66 w 96445"/>
                      <a:gd name="connsiteY13" fmla="*/ 9456 h 129113"/>
                      <a:gd name="connsiteX14" fmla="*/ 1343 w 96445"/>
                      <a:gd name="connsiteY14" fmla="*/ 7592 h 129113"/>
                      <a:gd name="connsiteX15" fmla="*/ 13118 w 96445"/>
                      <a:gd name="connsiteY15" fmla="*/ 1079 h 129113"/>
                      <a:gd name="connsiteX16" fmla="*/ 15212 w 96445"/>
                      <a:gd name="connsiteY16" fmla="*/ 57 h 129113"/>
                      <a:gd name="connsiteX17" fmla="*/ 23309 w 96445"/>
                      <a:gd name="connsiteY17" fmla="*/ 17834 h 129113"/>
                      <a:gd name="connsiteX18" fmla="*/ 65376 w 96445"/>
                      <a:gd name="connsiteY18" fmla="*/ 57 h 129113"/>
                      <a:gd name="connsiteX19" fmla="*/ 96512 w 96445"/>
                      <a:gd name="connsiteY19" fmla="*/ 39238 h 129113"/>
                      <a:gd name="connsiteX20" fmla="*/ 96512 w 96445"/>
                      <a:gd name="connsiteY20" fmla="*/ 125978 h 1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445" h="129113">
                        <a:moveTo>
                          <a:pt x="96512" y="125978"/>
                        </a:moveTo>
                        <a:cubicBezTo>
                          <a:pt x="96512" y="128098"/>
                          <a:pt x="95439" y="129171"/>
                          <a:pt x="93370" y="129171"/>
                        </a:cubicBezTo>
                        <a:lnTo>
                          <a:pt x="79782" y="129171"/>
                        </a:lnTo>
                        <a:cubicBezTo>
                          <a:pt x="77662" y="129171"/>
                          <a:pt x="76589" y="128098"/>
                          <a:pt x="76589" y="125978"/>
                        </a:cubicBezTo>
                        <a:lnTo>
                          <a:pt x="76589" y="38702"/>
                        </a:lnTo>
                        <a:cubicBezTo>
                          <a:pt x="76589" y="27514"/>
                          <a:pt x="73729" y="17553"/>
                          <a:pt x="59655" y="17553"/>
                        </a:cubicBezTo>
                        <a:cubicBezTo>
                          <a:pt x="42670" y="17553"/>
                          <a:pt x="31661" y="27693"/>
                          <a:pt x="25148" y="33491"/>
                        </a:cubicBezTo>
                        <a:lnTo>
                          <a:pt x="25148" y="125978"/>
                        </a:lnTo>
                        <a:cubicBezTo>
                          <a:pt x="25148" y="128098"/>
                          <a:pt x="24126" y="129171"/>
                          <a:pt x="22006" y="129171"/>
                        </a:cubicBezTo>
                        <a:lnTo>
                          <a:pt x="8418" y="129171"/>
                        </a:lnTo>
                        <a:cubicBezTo>
                          <a:pt x="6349" y="129171"/>
                          <a:pt x="5302" y="128098"/>
                          <a:pt x="5302" y="125978"/>
                        </a:cubicBezTo>
                        <a:lnTo>
                          <a:pt x="5302" y="35867"/>
                        </a:lnTo>
                        <a:cubicBezTo>
                          <a:pt x="5302" y="27208"/>
                          <a:pt x="5302" y="24347"/>
                          <a:pt x="4204" y="20414"/>
                        </a:cubicBezTo>
                        <a:cubicBezTo>
                          <a:pt x="2186" y="12547"/>
                          <a:pt x="66" y="10759"/>
                          <a:pt x="66" y="9456"/>
                        </a:cubicBezTo>
                        <a:cubicBezTo>
                          <a:pt x="66" y="8920"/>
                          <a:pt x="321" y="8409"/>
                          <a:pt x="1343" y="7592"/>
                        </a:cubicBezTo>
                        <a:lnTo>
                          <a:pt x="13118" y="1079"/>
                        </a:lnTo>
                        <a:cubicBezTo>
                          <a:pt x="13654" y="823"/>
                          <a:pt x="14420" y="57"/>
                          <a:pt x="15212" y="57"/>
                        </a:cubicBezTo>
                        <a:cubicBezTo>
                          <a:pt x="19912" y="57"/>
                          <a:pt x="23054" y="15714"/>
                          <a:pt x="23309" y="17834"/>
                        </a:cubicBezTo>
                        <a:cubicBezTo>
                          <a:pt x="31942" y="11014"/>
                          <a:pt x="45505" y="57"/>
                          <a:pt x="65376" y="57"/>
                        </a:cubicBezTo>
                        <a:cubicBezTo>
                          <a:pt x="94366" y="57"/>
                          <a:pt x="96512" y="20414"/>
                          <a:pt x="96512" y="39238"/>
                        </a:cubicBezTo>
                        <a:lnTo>
                          <a:pt x="96512" y="125978"/>
                        </a:lnTo>
                      </a:path>
                    </a:pathLst>
                  </a:custGeom>
                  <a:grpFill/>
                  <a:ln w="25538" cap="flat">
                    <a:noFill/>
                    <a:prstDash val="solid"/>
                    <a:round/>
                  </a:ln>
                </p:spPr>
                <p:txBody>
                  <a:bodyPr rtlCol="0" anchor="ctr"/>
                  <a:lstStyle/>
                  <a:p>
                    <a:endParaRPr lang="en-HR"/>
                  </a:p>
                </p:txBody>
              </p:sp>
              <p:sp>
                <p:nvSpPr>
                  <p:cNvPr id="24" name="Freeform 23">
                    <a:extLst>
                      <a:ext uri="{FF2B5EF4-FFF2-40B4-BE49-F238E27FC236}">
                        <a16:creationId xmlns:a16="http://schemas.microsoft.com/office/drawing/2014/main" id="{768DE5ED-9CC2-86FC-F0E7-4AE15A4A4561}"/>
                      </a:ext>
                    </a:extLst>
                  </p:cNvPr>
                  <p:cNvSpPr>
                    <a:spLocks noGrp="1" noRot="1" noMove="1" noResize="1" noEditPoints="1" noAdjustHandles="1" noChangeArrowheads="1" noChangeShapeType="1"/>
                  </p:cNvSpPr>
                  <p:nvPr/>
                </p:nvSpPr>
                <p:spPr>
                  <a:xfrm>
                    <a:off x="23112975" y="2950766"/>
                    <a:ext cx="48095" cy="187425"/>
                  </a:xfrm>
                  <a:custGeom>
                    <a:avLst/>
                    <a:gdLst>
                      <a:gd name="connsiteX0" fmla="*/ 43489 w 48095"/>
                      <a:gd name="connsiteY0" fmla="*/ 184288 h 187425"/>
                      <a:gd name="connsiteX1" fmla="*/ 40297 w 48095"/>
                      <a:gd name="connsiteY1" fmla="*/ 187481 h 187425"/>
                      <a:gd name="connsiteX2" fmla="*/ 26734 w 48095"/>
                      <a:gd name="connsiteY2" fmla="*/ 187481 h 187425"/>
                      <a:gd name="connsiteX3" fmla="*/ 23592 w 48095"/>
                      <a:gd name="connsiteY3" fmla="*/ 184288 h 187425"/>
                      <a:gd name="connsiteX4" fmla="*/ 23592 w 48095"/>
                      <a:gd name="connsiteY4" fmla="*/ 78187 h 187425"/>
                      <a:gd name="connsiteX5" fmla="*/ 3210 w 48095"/>
                      <a:gd name="connsiteY5" fmla="*/ 78187 h 187425"/>
                      <a:gd name="connsiteX6" fmla="*/ 68 w 48095"/>
                      <a:gd name="connsiteY6" fmla="*/ 75071 h 187425"/>
                      <a:gd name="connsiteX7" fmla="*/ 68 w 48095"/>
                      <a:gd name="connsiteY7" fmla="*/ 65135 h 187425"/>
                      <a:gd name="connsiteX8" fmla="*/ 3210 w 48095"/>
                      <a:gd name="connsiteY8" fmla="*/ 61994 h 187425"/>
                      <a:gd name="connsiteX9" fmla="*/ 40067 w 48095"/>
                      <a:gd name="connsiteY9" fmla="*/ 61994 h 187425"/>
                      <a:gd name="connsiteX10" fmla="*/ 43489 w 48095"/>
                      <a:gd name="connsiteY10" fmla="*/ 65902 h 187425"/>
                      <a:gd name="connsiteX11" fmla="*/ 43489 w 48095"/>
                      <a:gd name="connsiteY11" fmla="*/ 184288 h 187425"/>
                      <a:gd name="connsiteX12" fmla="*/ 32225 w 48095"/>
                      <a:gd name="connsiteY12" fmla="*/ 31931 h 187425"/>
                      <a:gd name="connsiteX13" fmla="*/ 16287 w 48095"/>
                      <a:gd name="connsiteY13" fmla="*/ 16044 h 187425"/>
                      <a:gd name="connsiteX14" fmla="*/ 32225 w 48095"/>
                      <a:gd name="connsiteY14" fmla="*/ 55 h 187425"/>
                      <a:gd name="connsiteX15" fmla="*/ 48164 w 48095"/>
                      <a:gd name="connsiteY15" fmla="*/ 16044 h 187425"/>
                      <a:gd name="connsiteX16" fmla="*/ 32225 w 48095"/>
                      <a:gd name="connsiteY16" fmla="*/ 31931 h 1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95" h="187425">
                        <a:moveTo>
                          <a:pt x="43489" y="184288"/>
                        </a:moveTo>
                        <a:cubicBezTo>
                          <a:pt x="43489" y="186408"/>
                          <a:pt x="42417" y="187481"/>
                          <a:pt x="40297" y="187481"/>
                        </a:cubicBezTo>
                        <a:lnTo>
                          <a:pt x="26734" y="187481"/>
                        </a:lnTo>
                        <a:cubicBezTo>
                          <a:pt x="24640" y="187481"/>
                          <a:pt x="23592" y="186408"/>
                          <a:pt x="23592" y="184288"/>
                        </a:cubicBezTo>
                        <a:lnTo>
                          <a:pt x="23592" y="78187"/>
                        </a:lnTo>
                        <a:lnTo>
                          <a:pt x="3210" y="78187"/>
                        </a:lnTo>
                        <a:cubicBezTo>
                          <a:pt x="1141" y="78187"/>
                          <a:pt x="68" y="77166"/>
                          <a:pt x="68" y="75071"/>
                        </a:cubicBezTo>
                        <a:lnTo>
                          <a:pt x="68" y="65135"/>
                        </a:lnTo>
                        <a:cubicBezTo>
                          <a:pt x="68" y="63041"/>
                          <a:pt x="1141" y="61994"/>
                          <a:pt x="3210" y="61994"/>
                        </a:cubicBezTo>
                        <a:lnTo>
                          <a:pt x="40067" y="61994"/>
                        </a:lnTo>
                        <a:cubicBezTo>
                          <a:pt x="42927" y="61994"/>
                          <a:pt x="43489" y="63552"/>
                          <a:pt x="43489" y="65902"/>
                        </a:cubicBezTo>
                        <a:lnTo>
                          <a:pt x="43489" y="184288"/>
                        </a:lnTo>
                        <a:close/>
                        <a:moveTo>
                          <a:pt x="32225" y="31931"/>
                        </a:moveTo>
                        <a:cubicBezTo>
                          <a:pt x="23362" y="31931"/>
                          <a:pt x="16287" y="24933"/>
                          <a:pt x="16287" y="16044"/>
                        </a:cubicBezTo>
                        <a:cubicBezTo>
                          <a:pt x="16287" y="7130"/>
                          <a:pt x="23362" y="55"/>
                          <a:pt x="32225" y="55"/>
                        </a:cubicBezTo>
                        <a:cubicBezTo>
                          <a:pt x="41088" y="55"/>
                          <a:pt x="48164" y="7360"/>
                          <a:pt x="48164" y="16044"/>
                        </a:cubicBezTo>
                        <a:cubicBezTo>
                          <a:pt x="48164" y="24626"/>
                          <a:pt x="41088" y="31931"/>
                          <a:pt x="32225" y="31931"/>
                        </a:cubicBezTo>
                      </a:path>
                    </a:pathLst>
                  </a:custGeom>
                  <a:grpFill/>
                  <a:ln w="25538" cap="flat">
                    <a:noFill/>
                    <a:prstDash val="solid"/>
                    <a:round/>
                  </a:ln>
                </p:spPr>
                <p:txBody>
                  <a:bodyPr rtlCol="0" anchor="ctr"/>
                  <a:lstStyle/>
                  <a:p>
                    <a:endParaRPr lang="en-HR"/>
                  </a:p>
                </p:txBody>
              </p:sp>
              <p:sp>
                <p:nvSpPr>
                  <p:cNvPr id="25" name="Freeform 24">
                    <a:extLst>
                      <a:ext uri="{FF2B5EF4-FFF2-40B4-BE49-F238E27FC236}">
                        <a16:creationId xmlns:a16="http://schemas.microsoft.com/office/drawing/2014/main" id="{A2A3DE37-1086-D6EE-B37A-5694ECB960BA}"/>
                      </a:ext>
                    </a:extLst>
                  </p:cNvPr>
                  <p:cNvSpPr>
                    <a:spLocks noGrp="1" noRot="1" noMove="1" noResize="1" noEditPoints="1" noAdjustHandles="1" noChangeArrowheads="1" noChangeShapeType="1"/>
                  </p:cNvSpPr>
                  <p:nvPr/>
                </p:nvSpPr>
                <p:spPr>
                  <a:xfrm>
                    <a:off x="23189566" y="3009062"/>
                    <a:ext cx="90673" cy="132689"/>
                  </a:xfrm>
                  <a:custGeom>
                    <a:avLst/>
                    <a:gdLst>
                      <a:gd name="connsiteX0" fmla="*/ 89699 w 90673"/>
                      <a:gd name="connsiteY0" fmla="*/ 117065 h 132689"/>
                      <a:gd name="connsiteX1" fmla="*/ 90465 w 90673"/>
                      <a:gd name="connsiteY1" fmla="*/ 119159 h 132689"/>
                      <a:gd name="connsiteX2" fmla="*/ 49164 w 90673"/>
                      <a:gd name="connsiteY2" fmla="*/ 132747 h 132689"/>
                      <a:gd name="connsiteX3" fmla="*/ 73 w 90673"/>
                      <a:gd name="connsiteY3" fmla="*/ 70272 h 132689"/>
                      <a:gd name="connsiteX4" fmla="*/ 53072 w 90673"/>
                      <a:gd name="connsiteY4" fmla="*/ 58 h 132689"/>
                      <a:gd name="connsiteX5" fmla="*/ 90746 w 90673"/>
                      <a:gd name="connsiteY5" fmla="*/ 16277 h 132689"/>
                      <a:gd name="connsiteX6" fmla="*/ 89954 w 90673"/>
                      <a:gd name="connsiteY6" fmla="*/ 18320 h 132689"/>
                      <a:gd name="connsiteX7" fmla="*/ 83901 w 90673"/>
                      <a:gd name="connsiteY7" fmla="*/ 29252 h 132689"/>
                      <a:gd name="connsiteX8" fmla="*/ 82394 w 90673"/>
                      <a:gd name="connsiteY8" fmla="*/ 30835 h 132689"/>
                      <a:gd name="connsiteX9" fmla="*/ 54681 w 90673"/>
                      <a:gd name="connsiteY9" fmla="*/ 17554 h 132689"/>
                      <a:gd name="connsiteX10" fmla="*/ 21451 w 90673"/>
                      <a:gd name="connsiteY10" fmla="*/ 66415 h 132689"/>
                      <a:gd name="connsiteX11" fmla="*/ 51514 w 90673"/>
                      <a:gd name="connsiteY11" fmla="*/ 115277 h 132689"/>
                      <a:gd name="connsiteX12" fmla="*/ 83697 w 90673"/>
                      <a:gd name="connsiteY12" fmla="*/ 104600 h 132689"/>
                      <a:gd name="connsiteX13" fmla="*/ 85255 w 90673"/>
                      <a:gd name="connsiteY13" fmla="*/ 106133 h 132689"/>
                      <a:gd name="connsiteX14" fmla="*/ 89699 w 90673"/>
                      <a:gd name="connsiteY14" fmla="*/ 11706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3" h="132689">
                        <a:moveTo>
                          <a:pt x="89699" y="117065"/>
                        </a:moveTo>
                        <a:cubicBezTo>
                          <a:pt x="89954" y="117856"/>
                          <a:pt x="90465" y="118418"/>
                          <a:pt x="90465" y="119159"/>
                        </a:cubicBezTo>
                        <a:cubicBezTo>
                          <a:pt x="90465" y="122045"/>
                          <a:pt x="68525" y="132747"/>
                          <a:pt x="49164" y="132747"/>
                        </a:cubicBezTo>
                        <a:cubicBezTo>
                          <a:pt x="18080" y="132747"/>
                          <a:pt x="73" y="108406"/>
                          <a:pt x="73" y="70272"/>
                        </a:cubicBezTo>
                        <a:cubicBezTo>
                          <a:pt x="73" y="26672"/>
                          <a:pt x="20966" y="58"/>
                          <a:pt x="53072" y="58"/>
                        </a:cubicBezTo>
                        <a:cubicBezTo>
                          <a:pt x="70594" y="58"/>
                          <a:pt x="90746" y="12318"/>
                          <a:pt x="90746" y="16277"/>
                        </a:cubicBezTo>
                        <a:cubicBezTo>
                          <a:pt x="90746" y="16992"/>
                          <a:pt x="90210" y="17554"/>
                          <a:pt x="89954" y="18320"/>
                        </a:cubicBezTo>
                        <a:lnTo>
                          <a:pt x="83901" y="29252"/>
                        </a:lnTo>
                        <a:cubicBezTo>
                          <a:pt x="83390" y="30095"/>
                          <a:pt x="83160" y="30835"/>
                          <a:pt x="82394" y="30835"/>
                        </a:cubicBezTo>
                        <a:cubicBezTo>
                          <a:pt x="81347" y="30835"/>
                          <a:pt x="70083" y="17554"/>
                          <a:pt x="54681" y="17554"/>
                        </a:cubicBezTo>
                        <a:cubicBezTo>
                          <a:pt x="29088" y="17554"/>
                          <a:pt x="21451" y="36633"/>
                          <a:pt x="21451" y="66415"/>
                        </a:cubicBezTo>
                        <a:cubicBezTo>
                          <a:pt x="21451" y="90169"/>
                          <a:pt x="26176" y="115277"/>
                          <a:pt x="51514" y="115277"/>
                        </a:cubicBezTo>
                        <a:cubicBezTo>
                          <a:pt x="68525" y="115277"/>
                          <a:pt x="82113" y="104600"/>
                          <a:pt x="83697" y="104600"/>
                        </a:cubicBezTo>
                        <a:cubicBezTo>
                          <a:pt x="84463" y="104600"/>
                          <a:pt x="84744" y="105341"/>
                          <a:pt x="85255" y="106133"/>
                        </a:cubicBezTo>
                        <a:lnTo>
                          <a:pt x="89699" y="117065"/>
                        </a:lnTo>
                      </a:path>
                    </a:pathLst>
                  </a:custGeom>
                  <a:grpFill/>
                  <a:ln w="25538" cap="flat">
                    <a:noFill/>
                    <a:prstDash val="solid"/>
                    <a:round/>
                  </a:ln>
                </p:spPr>
                <p:txBody>
                  <a:bodyPr rtlCol="0" anchor="ctr"/>
                  <a:lstStyle/>
                  <a:p>
                    <a:endParaRPr lang="en-HR"/>
                  </a:p>
                </p:txBody>
              </p:sp>
              <p:sp>
                <p:nvSpPr>
                  <p:cNvPr id="26" name="Freeform 25">
                    <a:extLst>
                      <a:ext uri="{FF2B5EF4-FFF2-40B4-BE49-F238E27FC236}">
                        <a16:creationId xmlns:a16="http://schemas.microsoft.com/office/drawing/2014/main" id="{2609753B-B682-FAC3-90ED-1EF9E693C303}"/>
                      </a:ext>
                    </a:extLst>
                  </p:cNvPr>
                  <p:cNvSpPr>
                    <a:spLocks noGrp="1" noRot="1" noMove="1" noResize="1" noEditPoints="1" noAdjustHandles="1" noChangeArrowheads="1" noChangeShapeType="1"/>
                  </p:cNvSpPr>
                  <p:nvPr/>
                </p:nvSpPr>
                <p:spPr>
                  <a:xfrm>
                    <a:off x="23299041" y="3009033"/>
                    <a:ext cx="96164" cy="132715"/>
                  </a:xfrm>
                  <a:custGeom>
                    <a:avLst/>
                    <a:gdLst>
                      <a:gd name="connsiteX0" fmla="*/ 68528 w 96164"/>
                      <a:gd name="connsiteY0" fmla="*/ 100335 h 132715"/>
                      <a:gd name="connsiteX1" fmla="*/ 38720 w 96164"/>
                      <a:gd name="connsiteY1" fmla="*/ 116580 h 132715"/>
                      <a:gd name="connsiteX2" fmla="*/ 19666 w 96164"/>
                      <a:gd name="connsiteY2" fmla="*/ 94384 h 132715"/>
                      <a:gd name="connsiteX3" fmla="*/ 68528 w 96164"/>
                      <a:gd name="connsiteY3" fmla="*/ 66671 h 132715"/>
                      <a:gd name="connsiteX4" fmla="*/ 68528 w 96164"/>
                      <a:gd name="connsiteY4" fmla="*/ 100335 h 132715"/>
                      <a:gd name="connsiteX5" fmla="*/ 88374 w 96164"/>
                      <a:gd name="connsiteY5" fmla="*/ 36634 h 132715"/>
                      <a:gd name="connsiteX6" fmla="*/ 48145 w 96164"/>
                      <a:gd name="connsiteY6" fmla="*/ 58 h 132715"/>
                      <a:gd name="connsiteX7" fmla="*/ 7381 w 96164"/>
                      <a:gd name="connsiteY7" fmla="*/ 12063 h 132715"/>
                      <a:gd name="connsiteX8" fmla="*/ 8172 w 96164"/>
                      <a:gd name="connsiteY8" fmla="*/ 15434 h 132715"/>
                      <a:gd name="connsiteX9" fmla="*/ 11595 w 96164"/>
                      <a:gd name="connsiteY9" fmla="*/ 24604 h 132715"/>
                      <a:gd name="connsiteX10" fmla="*/ 13408 w 96164"/>
                      <a:gd name="connsiteY10" fmla="*/ 25932 h 132715"/>
                      <a:gd name="connsiteX11" fmla="*/ 45285 w 96164"/>
                      <a:gd name="connsiteY11" fmla="*/ 17554 h 132715"/>
                      <a:gd name="connsiteX12" fmla="*/ 68528 w 96164"/>
                      <a:gd name="connsiteY12" fmla="*/ 41053 h 132715"/>
                      <a:gd name="connsiteX13" fmla="*/ 68528 w 96164"/>
                      <a:gd name="connsiteY13" fmla="*/ 50503 h 132715"/>
                      <a:gd name="connsiteX14" fmla="*/ 76 w 96164"/>
                      <a:gd name="connsiteY14" fmla="*/ 95942 h 132715"/>
                      <a:gd name="connsiteX15" fmla="*/ 33995 w 96164"/>
                      <a:gd name="connsiteY15" fmla="*/ 132773 h 132715"/>
                      <a:gd name="connsiteX16" fmla="*/ 71669 w 96164"/>
                      <a:gd name="connsiteY16" fmla="*/ 115277 h 132715"/>
                      <a:gd name="connsiteX17" fmla="*/ 81605 w 96164"/>
                      <a:gd name="connsiteY17" fmla="*/ 132773 h 132715"/>
                      <a:gd name="connsiteX18" fmla="*/ 83699 w 96164"/>
                      <a:gd name="connsiteY18" fmla="*/ 132033 h 132715"/>
                      <a:gd name="connsiteX19" fmla="*/ 93891 w 96164"/>
                      <a:gd name="connsiteY19" fmla="*/ 125724 h 132715"/>
                      <a:gd name="connsiteX20" fmla="*/ 96240 w 96164"/>
                      <a:gd name="connsiteY20" fmla="*/ 123655 h 132715"/>
                      <a:gd name="connsiteX21" fmla="*/ 91515 w 96164"/>
                      <a:gd name="connsiteY21" fmla="*/ 113949 h 132715"/>
                      <a:gd name="connsiteX22" fmla="*/ 88374 w 96164"/>
                      <a:gd name="connsiteY22" fmla="*/ 87845 h 132715"/>
                      <a:gd name="connsiteX23" fmla="*/ 88374 w 96164"/>
                      <a:gd name="connsiteY23" fmla="*/ 36634 h 13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64" h="132715">
                        <a:moveTo>
                          <a:pt x="68528" y="100335"/>
                        </a:moveTo>
                        <a:cubicBezTo>
                          <a:pt x="64364" y="104064"/>
                          <a:pt x="52309" y="116580"/>
                          <a:pt x="38720" y="116580"/>
                        </a:cubicBezTo>
                        <a:cubicBezTo>
                          <a:pt x="25439" y="116580"/>
                          <a:pt x="19666" y="104831"/>
                          <a:pt x="19666" y="94384"/>
                        </a:cubicBezTo>
                        <a:cubicBezTo>
                          <a:pt x="19666" y="66901"/>
                          <a:pt x="57059" y="66901"/>
                          <a:pt x="68528" y="66671"/>
                        </a:cubicBezTo>
                        <a:lnTo>
                          <a:pt x="68528" y="100335"/>
                        </a:lnTo>
                        <a:close/>
                        <a:moveTo>
                          <a:pt x="88374" y="36634"/>
                        </a:moveTo>
                        <a:cubicBezTo>
                          <a:pt x="88374" y="14668"/>
                          <a:pt x="78182" y="58"/>
                          <a:pt x="48145" y="58"/>
                        </a:cubicBezTo>
                        <a:cubicBezTo>
                          <a:pt x="31441" y="58"/>
                          <a:pt x="7381" y="7593"/>
                          <a:pt x="7381" y="12063"/>
                        </a:cubicBezTo>
                        <a:cubicBezTo>
                          <a:pt x="7381" y="13365"/>
                          <a:pt x="7661" y="14106"/>
                          <a:pt x="8172" y="15434"/>
                        </a:cubicBezTo>
                        <a:lnTo>
                          <a:pt x="11595" y="24604"/>
                        </a:lnTo>
                        <a:cubicBezTo>
                          <a:pt x="11850" y="25345"/>
                          <a:pt x="12591" y="25932"/>
                          <a:pt x="13408" y="25932"/>
                        </a:cubicBezTo>
                        <a:cubicBezTo>
                          <a:pt x="15758" y="25932"/>
                          <a:pt x="27737" y="17554"/>
                          <a:pt x="45285" y="17554"/>
                        </a:cubicBezTo>
                        <a:cubicBezTo>
                          <a:pt x="63802" y="17554"/>
                          <a:pt x="68528" y="25932"/>
                          <a:pt x="68528" y="41053"/>
                        </a:cubicBezTo>
                        <a:lnTo>
                          <a:pt x="68528" y="50503"/>
                        </a:lnTo>
                        <a:cubicBezTo>
                          <a:pt x="52309" y="51014"/>
                          <a:pt x="76" y="51806"/>
                          <a:pt x="76" y="95942"/>
                        </a:cubicBezTo>
                        <a:cubicBezTo>
                          <a:pt x="76" y="119160"/>
                          <a:pt x="13408" y="132773"/>
                          <a:pt x="33995" y="132773"/>
                        </a:cubicBezTo>
                        <a:cubicBezTo>
                          <a:pt x="55706" y="132773"/>
                          <a:pt x="68528" y="118112"/>
                          <a:pt x="71669" y="115277"/>
                        </a:cubicBezTo>
                        <a:cubicBezTo>
                          <a:pt x="72997" y="118930"/>
                          <a:pt x="77646" y="132773"/>
                          <a:pt x="81605" y="132773"/>
                        </a:cubicBezTo>
                        <a:cubicBezTo>
                          <a:pt x="82090" y="132773"/>
                          <a:pt x="82652" y="132518"/>
                          <a:pt x="83699" y="132033"/>
                        </a:cubicBezTo>
                        <a:lnTo>
                          <a:pt x="93891" y="125724"/>
                        </a:lnTo>
                        <a:cubicBezTo>
                          <a:pt x="94963" y="125213"/>
                          <a:pt x="96240" y="124651"/>
                          <a:pt x="96240" y="123655"/>
                        </a:cubicBezTo>
                        <a:cubicBezTo>
                          <a:pt x="96240" y="122071"/>
                          <a:pt x="92614" y="117065"/>
                          <a:pt x="91515" y="113949"/>
                        </a:cubicBezTo>
                        <a:cubicBezTo>
                          <a:pt x="89165" y="106644"/>
                          <a:pt x="88374" y="104294"/>
                          <a:pt x="88374" y="87845"/>
                        </a:cubicBezTo>
                        <a:lnTo>
                          <a:pt x="88374" y="36634"/>
                        </a:lnTo>
                      </a:path>
                    </a:pathLst>
                  </a:custGeom>
                  <a:grpFill/>
                  <a:ln w="25538" cap="flat">
                    <a:noFill/>
                    <a:prstDash val="solid"/>
                    <a:round/>
                  </a:ln>
                </p:spPr>
                <p:txBody>
                  <a:bodyPr rtlCol="0" anchor="ctr"/>
                  <a:lstStyle/>
                  <a:p>
                    <a:endParaRPr lang="en-HR"/>
                  </a:p>
                </p:txBody>
              </p:sp>
              <p:sp>
                <p:nvSpPr>
                  <p:cNvPr id="27" name="Freeform 26">
                    <a:extLst>
                      <a:ext uri="{FF2B5EF4-FFF2-40B4-BE49-F238E27FC236}">
                        <a16:creationId xmlns:a16="http://schemas.microsoft.com/office/drawing/2014/main" id="{C836FDB4-DFB0-F22F-4846-8865133D19AD}"/>
                      </a:ext>
                    </a:extLst>
                  </p:cNvPr>
                  <p:cNvSpPr>
                    <a:spLocks noGrp="1" noRot="1" noMove="1" noResize="1" noEditPoints="1" noAdjustHandles="1" noChangeArrowheads="1" noChangeShapeType="1"/>
                  </p:cNvSpPr>
                  <p:nvPr/>
                </p:nvSpPr>
                <p:spPr>
                  <a:xfrm>
                    <a:off x="23428157" y="2948977"/>
                    <a:ext cx="50419" cy="192789"/>
                  </a:xfrm>
                  <a:custGeom>
                    <a:avLst/>
                    <a:gdLst>
                      <a:gd name="connsiteX0" fmla="*/ 49963 w 50419"/>
                      <a:gd name="connsiteY0" fmla="*/ 184492 h 192789"/>
                      <a:gd name="connsiteX1" fmla="*/ 50499 w 50419"/>
                      <a:gd name="connsiteY1" fmla="*/ 186306 h 192789"/>
                      <a:gd name="connsiteX2" fmla="*/ 28278 w 50419"/>
                      <a:gd name="connsiteY2" fmla="*/ 192845 h 192789"/>
                      <a:gd name="connsiteX3" fmla="*/ 3681 w 50419"/>
                      <a:gd name="connsiteY3" fmla="*/ 180329 h 192789"/>
                      <a:gd name="connsiteX4" fmla="*/ 79 w 50419"/>
                      <a:gd name="connsiteY4" fmla="*/ 142451 h 192789"/>
                      <a:gd name="connsiteX5" fmla="*/ 79 w 50419"/>
                      <a:gd name="connsiteY5" fmla="*/ 6849 h 192789"/>
                      <a:gd name="connsiteX6" fmla="*/ 1867 w 50419"/>
                      <a:gd name="connsiteY6" fmla="*/ 3656 h 192789"/>
                      <a:gd name="connsiteX7" fmla="*/ 14945 w 50419"/>
                      <a:gd name="connsiteY7" fmla="*/ 540 h 192789"/>
                      <a:gd name="connsiteX8" fmla="*/ 18086 w 50419"/>
                      <a:gd name="connsiteY8" fmla="*/ 55 h 192789"/>
                      <a:gd name="connsiteX9" fmla="*/ 19849 w 50419"/>
                      <a:gd name="connsiteY9" fmla="*/ 3401 h 192789"/>
                      <a:gd name="connsiteX10" fmla="*/ 19849 w 50419"/>
                      <a:gd name="connsiteY10" fmla="*/ 142936 h 192789"/>
                      <a:gd name="connsiteX11" fmla="*/ 20692 w 50419"/>
                      <a:gd name="connsiteY11" fmla="*/ 167507 h 192789"/>
                      <a:gd name="connsiteX12" fmla="*/ 31138 w 50419"/>
                      <a:gd name="connsiteY12" fmla="*/ 176651 h 192789"/>
                      <a:gd name="connsiteX13" fmla="*/ 44726 w 50419"/>
                      <a:gd name="connsiteY13" fmla="*/ 173280 h 192789"/>
                      <a:gd name="connsiteX14" fmla="*/ 46565 w 50419"/>
                      <a:gd name="connsiteY14" fmla="*/ 174812 h 192789"/>
                      <a:gd name="connsiteX15" fmla="*/ 49963 w 50419"/>
                      <a:gd name="connsiteY15" fmla="*/ 184492 h 19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19" h="192789">
                        <a:moveTo>
                          <a:pt x="49963" y="184492"/>
                        </a:moveTo>
                        <a:cubicBezTo>
                          <a:pt x="50243" y="185029"/>
                          <a:pt x="50499" y="185821"/>
                          <a:pt x="50499" y="186306"/>
                        </a:cubicBezTo>
                        <a:cubicBezTo>
                          <a:pt x="50499" y="189269"/>
                          <a:pt x="37907" y="192845"/>
                          <a:pt x="28278" y="192845"/>
                        </a:cubicBezTo>
                        <a:cubicBezTo>
                          <a:pt x="15456" y="192845"/>
                          <a:pt x="6874" y="187608"/>
                          <a:pt x="3681" y="180329"/>
                        </a:cubicBezTo>
                        <a:cubicBezTo>
                          <a:pt x="79" y="171696"/>
                          <a:pt x="79" y="151595"/>
                          <a:pt x="79" y="142451"/>
                        </a:cubicBezTo>
                        <a:lnTo>
                          <a:pt x="79" y="6849"/>
                        </a:lnTo>
                        <a:cubicBezTo>
                          <a:pt x="79" y="4985"/>
                          <a:pt x="795" y="3988"/>
                          <a:pt x="1867" y="3656"/>
                        </a:cubicBezTo>
                        <a:lnTo>
                          <a:pt x="14945" y="540"/>
                        </a:lnTo>
                        <a:cubicBezTo>
                          <a:pt x="17039" y="55"/>
                          <a:pt x="16298" y="259"/>
                          <a:pt x="18086" y="55"/>
                        </a:cubicBezTo>
                        <a:cubicBezTo>
                          <a:pt x="19849" y="55"/>
                          <a:pt x="19849" y="2098"/>
                          <a:pt x="19849" y="3401"/>
                        </a:cubicBezTo>
                        <a:lnTo>
                          <a:pt x="19849" y="142936"/>
                        </a:lnTo>
                        <a:cubicBezTo>
                          <a:pt x="19849" y="151058"/>
                          <a:pt x="20155" y="164391"/>
                          <a:pt x="20692" y="167507"/>
                        </a:cubicBezTo>
                        <a:cubicBezTo>
                          <a:pt x="21228" y="170368"/>
                          <a:pt x="23603" y="176651"/>
                          <a:pt x="31138" y="176651"/>
                        </a:cubicBezTo>
                        <a:cubicBezTo>
                          <a:pt x="37907" y="176651"/>
                          <a:pt x="42913" y="173280"/>
                          <a:pt x="44726" y="173280"/>
                        </a:cubicBezTo>
                        <a:cubicBezTo>
                          <a:pt x="46285" y="173280"/>
                          <a:pt x="46285" y="174046"/>
                          <a:pt x="46565" y="174812"/>
                        </a:cubicBezTo>
                        <a:lnTo>
                          <a:pt x="49963" y="184492"/>
                        </a:lnTo>
                      </a:path>
                    </a:pathLst>
                  </a:custGeom>
                  <a:grpFill/>
                  <a:ln w="25538" cap="flat">
                    <a:noFill/>
                    <a:prstDash val="solid"/>
                    <a:round/>
                  </a:ln>
                </p:spPr>
                <p:txBody>
                  <a:bodyPr rtlCol="0" anchor="ctr"/>
                  <a:lstStyle/>
                  <a:p>
                    <a:endParaRPr lang="en-HR"/>
                  </a:p>
                </p:txBody>
              </p:sp>
              <p:sp>
                <p:nvSpPr>
                  <p:cNvPr id="28" name="Freeform 27">
                    <a:extLst>
                      <a:ext uri="{FF2B5EF4-FFF2-40B4-BE49-F238E27FC236}">
                        <a16:creationId xmlns:a16="http://schemas.microsoft.com/office/drawing/2014/main" id="{9A12751B-48E7-5E58-8564-44F4725142CC}"/>
                      </a:ext>
                    </a:extLst>
                  </p:cNvPr>
                  <p:cNvSpPr>
                    <a:spLocks noGrp="1" noRot="1" noMove="1" noResize="1" noEditPoints="1" noAdjustHandles="1" noChangeArrowheads="1" noChangeShapeType="1"/>
                  </p:cNvSpPr>
                  <p:nvPr/>
                </p:nvSpPr>
                <p:spPr>
                  <a:xfrm>
                    <a:off x="23591482" y="2959134"/>
                    <a:ext cx="87761" cy="179048"/>
                  </a:xfrm>
                  <a:custGeom>
                    <a:avLst/>
                    <a:gdLst>
                      <a:gd name="connsiteX0" fmla="*/ 87337 w 87761"/>
                      <a:gd name="connsiteY0" fmla="*/ 175374 h 179048"/>
                      <a:gd name="connsiteX1" fmla="*/ 83659 w 87761"/>
                      <a:gd name="connsiteY1" fmla="*/ 179103 h 179048"/>
                      <a:gd name="connsiteX2" fmla="*/ 3177 w 87761"/>
                      <a:gd name="connsiteY2" fmla="*/ 179103 h 179048"/>
                      <a:gd name="connsiteX3" fmla="*/ 86 w 87761"/>
                      <a:gd name="connsiteY3" fmla="*/ 175911 h 179048"/>
                      <a:gd name="connsiteX4" fmla="*/ 86 w 87761"/>
                      <a:gd name="connsiteY4" fmla="*/ 3197 h 179048"/>
                      <a:gd name="connsiteX5" fmla="*/ 3177 w 87761"/>
                      <a:gd name="connsiteY5" fmla="*/ 55 h 179048"/>
                      <a:gd name="connsiteX6" fmla="*/ 84476 w 87761"/>
                      <a:gd name="connsiteY6" fmla="*/ 55 h 179048"/>
                      <a:gd name="connsiteX7" fmla="*/ 87848 w 87761"/>
                      <a:gd name="connsiteY7" fmla="*/ 1613 h 179048"/>
                      <a:gd name="connsiteX8" fmla="*/ 87031 w 87761"/>
                      <a:gd name="connsiteY8" fmla="*/ 5036 h 179048"/>
                      <a:gd name="connsiteX9" fmla="*/ 83404 w 87761"/>
                      <a:gd name="connsiteY9" fmla="*/ 16019 h 179048"/>
                      <a:gd name="connsiteX10" fmla="*/ 79470 w 87761"/>
                      <a:gd name="connsiteY10" fmla="*/ 18394 h 179048"/>
                      <a:gd name="connsiteX11" fmla="*/ 21516 w 87761"/>
                      <a:gd name="connsiteY11" fmla="*/ 18394 h 179048"/>
                      <a:gd name="connsiteX12" fmla="*/ 21516 w 87761"/>
                      <a:gd name="connsiteY12" fmla="*/ 76349 h 179048"/>
                      <a:gd name="connsiteX13" fmla="*/ 72702 w 87761"/>
                      <a:gd name="connsiteY13" fmla="*/ 76349 h 179048"/>
                      <a:gd name="connsiteX14" fmla="*/ 76073 w 87761"/>
                      <a:gd name="connsiteY14" fmla="*/ 79797 h 179048"/>
                      <a:gd name="connsiteX15" fmla="*/ 76073 w 87761"/>
                      <a:gd name="connsiteY15" fmla="*/ 91239 h 179048"/>
                      <a:gd name="connsiteX16" fmla="*/ 72702 w 87761"/>
                      <a:gd name="connsiteY16" fmla="*/ 94662 h 179048"/>
                      <a:gd name="connsiteX17" fmla="*/ 21516 w 87761"/>
                      <a:gd name="connsiteY17" fmla="*/ 94662 h 179048"/>
                      <a:gd name="connsiteX18" fmla="*/ 21516 w 87761"/>
                      <a:gd name="connsiteY18" fmla="*/ 160815 h 179048"/>
                      <a:gd name="connsiteX19" fmla="*/ 84196 w 87761"/>
                      <a:gd name="connsiteY19" fmla="*/ 160815 h 179048"/>
                      <a:gd name="connsiteX20" fmla="*/ 87337 w 87761"/>
                      <a:gd name="connsiteY20" fmla="*/ 163650 h 179048"/>
                      <a:gd name="connsiteX21" fmla="*/ 87337 w 87761"/>
                      <a:gd name="connsiteY21" fmla="*/ 175374 h 17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761" h="179048">
                        <a:moveTo>
                          <a:pt x="87337" y="175374"/>
                        </a:moveTo>
                        <a:cubicBezTo>
                          <a:pt x="87337" y="178541"/>
                          <a:pt x="86571" y="179103"/>
                          <a:pt x="83659" y="179103"/>
                        </a:cubicBezTo>
                        <a:lnTo>
                          <a:pt x="3177" y="179103"/>
                        </a:lnTo>
                        <a:cubicBezTo>
                          <a:pt x="1083" y="179103"/>
                          <a:pt x="86" y="178031"/>
                          <a:pt x="86" y="175911"/>
                        </a:cubicBezTo>
                        <a:lnTo>
                          <a:pt x="86" y="3197"/>
                        </a:lnTo>
                        <a:cubicBezTo>
                          <a:pt x="86" y="1128"/>
                          <a:pt x="1083" y="55"/>
                          <a:pt x="3177" y="55"/>
                        </a:cubicBezTo>
                        <a:lnTo>
                          <a:pt x="84476" y="55"/>
                        </a:lnTo>
                        <a:cubicBezTo>
                          <a:pt x="87337" y="55"/>
                          <a:pt x="87848" y="821"/>
                          <a:pt x="87848" y="1613"/>
                        </a:cubicBezTo>
                        <a:cubicBezTo>
                          <a:pt x="87848" y="2405"/>
                          <a:pt x="87337" y="3963"/>
                          <a:pt x="87031" y="5036"/>
                        </a:cubicBezTo>
                        <a:lnTo>
                          <a:pt x="83404" y="16019"/>
                        </a:lnTo>
                        <a:cubicBezTo>
                          <a:pt x="82612" y="18394"/>
                          <a:pt x="81820" y="18394"/>
                          <a:pt x="79470" y="18394"/>
                        </a:cubicBezTo>
                        <a:lnTo>
                          <a:pt x="21516" y="18394"/>
                        </a:lnTo>
                        <a:lnTo>
                          <a:pt x="21516" y="76349"/>
                        </a:lnTo>
                        <a:lnTo>
                          <a:pt x="72702" y="76349"/>
                        </a:lnTo>
                        <a:cubicBezTo>
                          <a:pt x="75537" y="76349"/>
                          <a:pt x="76073" y="76936"/>
                          <a:pt x="76073" y="79797"/>
                        </a:cubicBezTo>
                        <a:lnTo>
                          <a:pt x="76073" y="91239"/>
                        </a:lnTo>
                        <a:cubicBezTo>
                          <a:pt x="76073" y="94126"/>
                          <a:pt x="75537" y="94662"/>
                          <a:pt x="72702" y="94662"/>
                        </a:cubicBezTo>
                        <a:lnTo>
                          <a:pt x="21516" y="94662"/>
                        </a:lnTo>
                        <a:lnTo>
                          <a:pt x="21516" y="160815"/>
                        </a:lnTo>
                        <a:lnTo>
                          <a:pt x="84196" y="160815"/>
                        </a:lnTo>
                        <a:cubicBezTo>
                          <a:pt x="86264" y="160815"/>
                          <a:pt x="87337" y="161837"/>
                          <a:pt x="87337" y="163650"/>
                        </a:cubicBezTo>
                        <a:lnTo>
                          <a:pt x="87337" y="175374"/>
                        </a:lnTo>
                      </a:path>
                    </a:pathLst>
                  </a:custGeom>
                  <a:grpFill/>
                  <a:ln w="25538" cap="flat">
                    <a:noFill/>
                    <a:prstDash val="solid"/>
                    <a:round/>
                  </a:ln>
                </p:spPr>
                <p:txBody>
                  <a:bodyPr rtlCol="0" anchor="ctr"/>
                  <a:lstStyle/>
                  <a:p>
                    <a:endParaRPr lang="en-HR"/>
                  </a:p>
                </p:txBody>
              </p:sp>
              <p:sp>
                <p:nvSpPr>
                  <p:cNvPr id="29" name="Freeform 28">
                    <a:extLst>
                      <a:ext uri="{FF2B5EF4-FFF2-40B4-BE49-F238E27FC236}">
                        <a16:creationId xmlns:a16="http://schemas.microsoft.com/office/drawing/2014/main" id="{6CABBBFF-D2F1-4189-56E9-DCF4E94D77C9}"/>
                      </a:ext>
                    </a:extLst>
                  </p:cNvPr>
                  <p:cNvSpPr>
                    <a:spLocks noGrp="1" noRot="1" noMove="1" noResize="1" noEditPoints="1" noAdjustHandles="1" noChangeArrowheads="1" noChangeShapeType="1"/>
                  </p:cNvSpPr>
                  <p:nvPr/>
                </p:nvSpPr>
                <p:spPr>
                  <a:xfrm>
                    <a:off x="23705631" y="3009023"/>
                    <a:ext cx="96420" cy="129113"/>
                  </a:xfrm>
                  <a:custGeom>
                    <a:avLst/>
                    <a:gdLst>
                      <a:gd name="connsiteX0" fmla="*/ 96511 w 96420"/>
                      <a:gd name="connsiteY0" fmla="*/ 125978 h 129113"/>
                      <a:gd name="connsiteX1" fmla="*/ 93395 w 96420"/>
                      <a:gd name="connsiteY1" fmla="*/ 129171 h 129113"/>
                      <a:gd name="connsiteX2" fmla="*/ 79807 w 96420"/>
                      <a:gd name="connsiteY2" fmla="*/ 129171 h 129113"/>
                      <a:gd name="connsiteX3" fmla="*/ 76665 w 96420"/>
                      <a:gd name="connsiteY3" fmla="*/ 125978 h 129113"/>
                      <a:gd name="connsiteX4" fmla="*/ 76665 w 96420"/>
                      <a:gd name="connsiteY4" fmla="*/ 38702 h 129113"/>
                      <a:gd name="connsiteX5" fmla="*/ 59654 w 96420"/>
                      <a:gd name="connsiteY5" fmla="*/ 17553 h 129113"/>
                      <a:gd name="connsiteX6" fmla="*/ 25198 w 96420"/>
                      <a:gd name="connsiteY6" fmla="*/ 33491 h 129113"/>
                      <a:gd name="connsiteX7" fmla="*/ 25198 w 96420"/>
                      <a:gd name="connsiteY7" fmla="*/ 125978 h 129113"/>
                      <a:gd name="connsiteX8" fmla="*/ 22057 w 96420"/>
                      <a:gd name="connsiteY8" fmla="*/ 129171 h 129113"/>
                      <a:gd name="connsiteX9" fmla="*/ 8494 w 96420"/>
                      <a:gd name="connsiteY9" fmla="*/ 129171 h 129113"/>
                      <a:gd name="connsiteX10" fmla="*/ 5352 w 96420"/>
                      <a:gd name="connsiteY10" fmla="*/ 125978 h 129113"/>
                      <a:gd name="connsiteX11" fmla="*/ 5352 w 96420"/>
                      <a:gd name="connsiteY11" fmla="*/ 35867 h 129113"/>
                      <a:gd name="connsiteX12" fmla="*/ 4280 w 96420"/>
                      <a:gd name="connsiteY12" fmla="*/ 20414 h 129113"/>
                      <a:gd name="connsiteX13" fmla="*/ 91 w 96420"/>
                      <a:gd name="connsiteY13" fmla="*/ 9456 h 129113"/>
                      <a:gd name="connsiteX14" fmla="*/ 1419 w 96420"/>
                      <a:gd name="connsiteY14" fmla="*/ 7592 h 129113"/>
                      <a:gd name="connsiteX15" fmla="*/ 13168 w 96420"/>
                      <a:gd name="connsiteY15" fmla="*/ 1079 h 129113"/>
                      <a:gd name="connsiteX16" fmla="*/ 15288 w 96420"/>
                      <a:gd name="connsiteY16" fmla="*/ 57 h 129113"/>
                      <a:gd name="connsiteX17" fmla="*/ 23385 w 96420"/>
                      <a:gd name="connsiteY17" fmla="*/ 17834 h 129113"/>
                      <a:gd name="connsiteX18" fmla="*/ 65452 w 96420"/>
                      <a:gd name="connsiteY18" fmla="*/ 57 h 129113"/>
                      <a:gd name="connsiteX19" fmla="*/ 96511 w 96420"/>
                      <a:gd name="connsiteY19" fmla="*/ 39238 h 129113"/>
                      <a:gd name="connsiteX20" fmla="*/ 96511 w 96420"/>
                      <a:gd name="connsiteY20" fmla="*/ 125978 h 1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420" h="129113">
                        <a:moveTo>
                          <a:pt x="96511" y="125978"/>
                        </a:moveTo>
                        <a:cubicBezTo>
                          <a:pt x="96511" y="128098"/>
                          <a:pt x="95515" y="129171"/>
                          <a:pt x="93395" y="129171"/>
                        </a:cubicBezTo>
                        <a:lnTo>
                          <a:pt x="79807" y="129171"/>
                        </a:lnTo>
                        <a:cubicBezTo>
                          <a:pt x="77738" y="129171"/>
                          <a:pt x="76665" y="128098"/>
                          <a:pt x="76665" y="125978"/>
                        </a:cubicBezTo>
                        <a:lnTo>
                          <a:pt x="76665" y="38702"/>
                        </a:lnTo>
                        <a:cubicBezTo>
                          <a:pt x="76665" y="27514"/>
                          <a:pt x="73779" y="17553"/>
                          <a:pt x="59654" y="17553"/>
                        </a:cubicBezTo>
                        <a:cubicBezTo>
                          <a:pt x="42720" y="17553"/>
                          <a:pt x="31737" y="27693"/>
                          <a:pt x="25198" y="33491"/>
                        </a:cubicBezTo>
                        <a:lnTo>
                          <a:pt x="25198" y="125978"/>
                        </a:lnTo>
                        <a:cubicBezTo>
                          <a:pt x="25198" y="128098"/>
                          <a:pt x="24151" y="129171"/>
                          <a:pt x="22057" y="129171"/>
                        </a:cubicBezTo>
                        <a:lnTo>
                          <a:pt x="8494" y="129171"/>
                        </a:lnTo>
                        <a:cubicBezTo>
                          <a:pt x="6374" y="129171"/>
                          <a:pt x="5352" y="128098"/>
                          <a:pt x="5352" y="125978"/>
                        </a:cubicBezTo>
                        <a:lnTo>
                          <a:pt x="5352" y="35867"/>
                        </a:lnTo>
                        <a:cubicBezTo>
                          <a:pt x="5352" y="27208"/>
                          <a:pt x="5352" y="24347"/>
                          <a:pt x="4280" y="20414"/>
                        </a:cubicBezTo>
                        <a:cubicBezTo>
                          <a:pt x="2211" y="12547"/>
                          <a:pt x="91" y="10759"/>
                          <a:pt x="91" y="9456"/>
                        </a:cubicBezTo>
                        <a:cubicBezTo>
                          <a:pt x="91" y="8920"/>
                          <a:pt x="321" y="8409"/>
                          <a:pt x="1419" y="7592"/>
                        </a:cubicBezTo>
                        <a:lnTo>
                          <a:pt x="13168" y="1079"/>
                        </a:lnTo>
                        <a:cubicBezTo>
                          <a:pt x="13730" y="823"/>
                          <a:pt x="14496" y="57"/>
                          <a:pt x="15288" y="57"/>
                        </a:cubicBezTo>
                        <a:cubicBezTo>
                          <a:pt x="19962" y="57"/>
                          <a:pt x="23129" y="15714"/>
                          <a:pt x="23385" y="17834"/>
                        </a:cubicBezTo>
                        <a:cubicBezTo>
                          <a:pt x="31992" y="11014"/>
                          <a:pt x="45581" y="57"/>
                          <a:pt x="65452" y="57"/>
                        </a:cubicBezTo>
                        <a:cubicBezTo>
                          <a:pt x="94442" y="57"/>
                          <a:pt x="96511" y="20414"/>
                          <a:pt x="96511" y="39238"/>
                        </a:cubicBezTo>
                        <a:lnTo>
                          <a:pt x="96511" y="125978"/>
                        </a:lnTo>
                      </a:path>
                    </a:pathLst>
                  </a:custGeom>
                  <a:grpFill/>
                  <a:ln w="25538" cap="flat">
                    <a:noFill/>
                    <a:prstDash val="solid"/>
                    <a:round/>
                  </a:ln>
                </p:spPr>
                <p:txBody>
                  <a:bodyPr rtlCol="0" anchor="ctr"/>
                  <a:lstStyle/>
                  <a:p>
                    <a:endParaRPr lang="en-HR"/>
                  </a:p>
                </p:txBody>
              </p:sp>
              <p:sp>
                <p:nvSpPr>
                  <p:cNvPr id="30" name="Freeform 29">
                    <a:extLst>
                      <a:ext uri="{FF2B5EF4-FFF2-40B4-BE49-F238E27FC236}">
                        <a16:creationId xmlns:a16="http://schemas.microsoft.com/office/drawing/2014/main" id="{903E8458-290C-8B71-A8BA-0BBED29C5D01}"/>
                      </a:ext>
                    </a:extLst>
                  </p:cNvPr>
                  <p:cNvSpPr>
                    <a:spLocks noGrp="1" noRot="1" noMove="1" noResize="1" noEditPoints="1" noAdjustHandles="1" noChangeArrowheads="1" noChangeShapeType="1"/>
                  </p:cNvSpPr>
                  <p:nvPr/>
                </p:nvSpPr>
                <p:spPr>
                  <a:xfrm>
                    <a:off x="23832877" y="3009061"/>
                    <a:ext cx="102754" cy="183977"/>
                  </a:xfrm>
                  <a:custGeom>
                    <a:avLst/>
                    <a:gdLst>
                      <a:gd name="connsiteX0" fmla="*/ 74804 w 102754"/>
                      <a:gd name="connsiteY0" fmla="*/ 95152 h 183977"/>
                      <a:gd name="connsiteX1" fmla="*/ 44307 w 102754"/>
                      <a:gd name="connsiteY1" fmla="*/ 108230 h 183977"/>
                      <a:gd name="connsiteX2" fmla="*/ 21498 w 102754"/>
                      <a:gd name="connsiteY2" fmla="*/ 62995 h 183977"/>
                      <a:gd name="connsiteX3" fmla="*/ 50820 w 102754"/>
                      <a:gd name="connsiteY3" fmla="*/ 17556 h 183977"/>
                      <a:gd name="connsiteX4" fmla="*/ 74804 w 102754"/>
                      <a:gd name="connsiteY4" fmla="*/ 24606 h 183977"/>
                      <a:gd name="connsiteX5" fmla="*/ 74804 w 102754"/>
                      <a:gd name="connsiteY5" fmla="*/ 95152 h 183977"/>
                      <a:gd name="connsiteX6" fmla="*/ 94752 w 102754"/>
                      <a:gd name="connsiteY6" fmla="*/ 38424 h 183977"/>
                      <a:gd name="connsiteX7" fmla="*/ 98098 w 102754"/>
                      <a:gd name="connsiteY7" fmla="*/ 19114 h 183977"/>
                      <a:gd name="connsiteX8" fmla="*/ 102849 w 102754"/>
                      <a:gd name="connsiteY8" fmla="*/ 9460 h 183977"/>
                      <a:gd name="connsiteX9" fmla="*/ 101751 w 102754"/>
                      <a:gd name="connsiteY9" fmla="*/ 7902 h 183977"/>
                      <a:gd name="connsiteX10" fmla="*/ 89976 w 102754"/>
                      <a:gd name="connsiteY10" fmla="*/ 546 h 183977"/>
                      <a:gd name="connsiteX11" fmla="*/ 87677 w 102754"/>
                      <a:gd name="connsiteY11" fmla="*/ 60 h 183977"/>
                      <a:gd name="connsiteX12" fmla="*/ 80091 w 102754"/>
                      <a:gd name="connsiteY12" fmla="*/ 11273 h 183977"/>
                      <a:gd name="connsiteX13" fmla="*/ 49211 w 102754"/>
                      <a:gd name="connsiteY13" fmla="*/ 60 h 183977"/>
                      <a:gd name="connsiteX14" fmla="*/ 94 w 102754"/>
                      <a:gd name="connsiteY14" fmla="*/ 68027 h 183977"/>
                      <a:gd name="connsiteX15" fmla="*/ 40348 w 102754"/>
                      <a:gd name="connsiteY15" fmla="*/ 125726 h 183977"/>
                      <a:gd name="connsiteX16" fmla="*/ 75877 w 102754"/>
                      <a:gd name="connsiteY16" fmla="*/ 111397 h 183977"/>
                      <a:gd name="connsiteX17" fmla="*/ 76668 w 102754"/>
                      <a:gd name="connsiteY17" fmla="*/ 138267 h 183977"/>
                      <a:gd name="connsiteX18" fmla="*/ 49518 w 102754"/>
                      <a:gd name="connsiteY18" fmla="*/ 166491 h 183977"/>
                      <a:gd name="connsiteX19" fmla="*/ 13657 w 102754"/>
                      <a:gd name="connsiteY19" fmla="*/ 156325 h 183977"/>
                      <a:gd name="connsiteX20" fmla="*/ 11843 w 102754"/>
                      <a:gd name="connsiteY20" fmla="*/ 157883 h 183977"/>
                      <a:gd name="connsiteX21" fmla="*/ 7706 w 102754"/>
                      <a:gd name="connsiteY21" fmla="*/ 166746 h 183977"/>
                      <a:gd name="connsiteX22" fmla="*/ 6633 w 102754"/>
                      <a:gd name="connsiteY22" fmla="*/ 170194 h 183977"/>
                      <a:gd name="connsiteX23" fmla="*/ 50565 w 102754"/>
                      <a:gd name="connsiteY23" fmla="*/ 184038 h 183977"/>
                      <a:gd name="connsiteX24" fmla="*/ 96566 w 102754"/>
                      <a:gd name="connsiteY24" fmla="*/ 138037 h 183977"/>
                      <a:gd name="connsiteX25" fmla="*/ 94752 w 102754"/>
                      <a:gd name="connsiteY25" fmla="*/ 78703 h 183977"/>
                      <a:gd name="connsiteX26" fmla="*/ 94752 w 102754"/>
                      <a:gd name="connsiteY26" fmla="*/ 38424 h 1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2754" h="183977">
                        <a:moveTo>
                          <a:pt x="74804" y="95152"/>
                        </a:moveTo>
                        <a:cubicBezTo>
                          <a:pt x="68853" y="99341"/>
                          <a:pt x="57870" y="108230"/>
                          <a:pt x="44307" y="108230"/>
                        </a:cubicBezTo>
                        <a:cubicBezTo>
                          <a:pt x="26504" y="108230"/>
                          <a:pt x="21498" y="90683"/>
                          <a:pt x="21498" y="62995"/>
                        </a:cubicBezTo>
                        <a:cubicBezTo>
                          <a:pt x="21498" y="35027"/>
                          <a:pt x="30923" y="17556"/>
                          <a:pt x="50820" y="17556"/>
                        </a:cubicBezTo>
                        <a:cubicBezTo>
                          <a:pt x="61241" y="17556"/>
                          <a:pt x="70411" y="22460"/>
                          <a:pt x="74804" y="24606"/>
                        </a:cubicBezTo>
                        <a:lnTo>
                          <a:pt x="74804" y="95152"/>
                        </a:lnTo>
                        <a:close/>
                        <a:moveTo>
                          <a:pt x="94752" y="38424"/>
                        </a:moveTo>
                        <a:cubicBezTo>
                          <a:pt x="94752" y="29076"/>
                          <a:pt x="95748" y="25653"/>
                          <a:pt x="98098" y="19114"/>
                        </a:cubicBezTo>
                        <a:cubicBezTo>
                          <a:pt x="100473" y="12857"/>
                          <a:pt x="102849" y="11554"/>
                          <a:pt x="102849" y="9460"/>
                        </a:cubicBezTo>
                        <a:cubicBezTo>
                          <a:pt x="102849" y="8923"/>
                          <a:pt x="102849" y="8617"/>
                          <a:pt x="101751" y="7902"/>
                        </a:cubicBezTo>
                        <a:lnTo>
                          <a:pt x="89976" y="546"/>
                        </a:lnTo>
                        <a:cubicBezTo>
                          <a:pt x="89465" y="290"/>
                          <a:pt x="88724" y="60"/>
                          <a:pt x="87677" y="60"/>
                        </a:cubicBezTo>
                        <a:cubicBezTo>
                          <a:pt x="85327" y="60"/>
                          <a:pt x="82441" y="4734"/>
                          <a:pt x="80091" y="11273"/>
                        </a:cubicBezTo>
                        <a:cubicBezTo>
                          <a:pt x="76668" y="8617"/>
                          <a:pt x="66452" y="60"/>
                          <a:pt x="49211" y="60"/>
                        </a:cubicBezTo>
                        <a:cubicBezTo>
                          <a:pt x="16083" y="60"/>
                          <a:pt x="94" y="26981"/>
                          <a:pt x="94" y="68027"/>
                        </a:cubicBezTo>
                        <a:cubicBezTo>
                          <a:pt x="94" y="104833"/>
                          <a:pt x="16594" y="125726"/>
                          <a:pt x="40348" y="125726"/>
                        </a:cubicBezTo>
                        <a:cubicBezTo>
                          <a:pt x="57870" y="125726"/>
                          <a:pt x="69900" y="116352"/>
                          <a:pt x="75877" y="111397"/>
                        </a:cubicBezTo>
                        <a:cubicBezTo>
                          <a:pt x="75877" y="114513"/>
                          <a:pt x="76668" y="125215"/>
                          <a:pt x="76668" y="138267"/>
                        </a:cubicBezTo>
                        <a:cubicBezTo>
                          <a:pt x="76668" y="152392"/>
                          <a:pt x="73808" y="166491"/>
                          <a:pt x="49518" y="166491"/>
                        </a:cubicBezTo>
                        <a:cubicBezTo>
                          <a:pt x="31434" y="166491"/>
                          <a:pt x="15751" y="156325"/>
                          <a:pt x="13657" y="156325"/>
                        </a:cubicBezTo>
                        <a:cubicBezTo>
                          <a:pt x="12635" y="156325"/>
                          <a:pt x="12150" y="157091"/>
                          <a:pt x="11843" y="157883"/>
                        </a:cubicBezTo>
                        <a:lnTo>
                          <a:pt x="7706" y="166746"/>
                        </a:lnTo>
                        <a:cubicBezTo>
                          <a:pt x="6863" y="168304"/>
                          <a:pt x="6633" y="168892"/>
                          <a:pt x="6633" y="170194"/>
                        </a:cubicBezTo>
                        <a:cubicBezTo>
                          <a:pt x="6633" y="175124"/>
                          <a:pt x="30923" y="184038"/>
                          <a:pt x="50565" y="184038"/>
                        </a:cubicBezTo>
                        <a:cubicBezTo>
                          <a:pt x="85838" y="184038"/>
                          <a:pt x="96566" y="161791"/>
                          <a:pt x="96566" y="138037"/>
                        </a:cubicBezTo>
                        <a:cubicBezTo>
                          <a:pt x="96566" y="123912"/>
                          <a:pt x="94752" y="93313"/>
                          <a:pt x="94752" y="78703"/>
                        </a:cubicBezTo>
                        <a:lnTo>
                          <a:pt x="94752" y="38424"/>
                        </a:lnTo>
                      </a:path>
                    </a:pathLst>
                  </a:custGeom>
                  <a:grpFill/>
                  <a:ln w="25538" cap="flat">
                    <a:noFill/>
                    <a:prstDash val="solid"/>
                    <a:round/>
                  </a:ln>
                </p:spPr>
                <p:txBody>
                  <a:bodyPr rtlCol="0" anchor="ctr"/>
                  <a:lstStyle/>
                  <a:p>
                    <a:endParaRPr lang="en-HR"/>
                  </a:p>
                </p:txBody>
              </p:sp>
              <p:sp>
                <p:nvSpPr>
                  <p:cNvPr id="31" name="Freeform 30">
                    <a:extLst>
                      <a:ext uri="{FF2B5EF4-FFF2-40B4-BE49-F238E27FC236}">
                        <a16:creationId xmlns:a16="http://schemas.microsoft.com/office/drawing/2014/main" id="{3AD61D3B-9B2C-7CA1-10F8-050625639C2B}"/>
                      </a:ext>
                    </a:extLst>
                  </p:cNvPr>
                  <p:cNvSpPr>
                    <a:spLocks noGrp="1" noRot="1" noMove="1" noResize="1" noEditPoints="1" noAdjustHandles="1" noChangeArrowheads="1" noChangeShapeType="1"/>
                  </p:cNvSpPr>
                  <p:nvPr/>
                </p:nvSpPr>
                <p:spPr>
                  <a:xfrm>
                    <a:off x="23956963" y="2950741"/>
                    <a:ext cx="48146" cy="187425"/>
                  </a:xfrm>
                  <a:custGeom>
                    <a:avLst/>
                    <a:gdLst>
                      <a:gd name="connsiteX0" fmla="*/ 48244 w 48146"/>
                      <a:gd name="connsiteY0" fmla="*/ 16051 h 187425"/>
                      <a:gd name="connsiteX1" fmla="*/ 32280 w 48146"/>
                      <a:gd name="connsiteY1" fmla="*/ 61 h 187425"/>
                      <a:gd name="connsiteX2" fmla="*/ 16393 w 48146"/>
                      <a:gd name="connsiteY2" fmla="*/ 16051 h 187425"/>
                      <a:gd name="connsiteX3" fmla="*/ 32280 w 48146"/>
                      <a:gd name="connsiteY3" fmla="*/ 31938 h 187425"/>
                      <a:gd name="connsiteX4" fmla="*/ 48244 w 48146"/>
                      <a:gd name="connsiteY4" fmla="*/ 16051 h 187425"/>
                      <a:gd name="connsiteX5" fmla="*/ 43519 w 48146"/>
                      <a:gd name="connsiteY5" fmla="*/ 65908 h 187425"/>
                      <a:gd name="connsiteX6" fmla="*/ 40122 w 48146"/>
                      <a:gd name="connsiteY6" fmla="*/ 62000 h 187425"/>
                      <a:gd name="connsiteX7" fmla="*/ 3290 w 48146"/>
                      <a:gd name="connsiteY7" fmla="*/ 62000 h 187425"/>
                      <a:gd name="connsiteX8" fmla="*/ 98 w 48146"/>
                      <a:gd name="connsiteY8" fmla="*/ 65142 h 187425"/>
                      <a:gd name="connsiteX9" fmla="*/ 98 w 48146"/>
                      <a:gd name="connsiteY9" fmla="*/ 75078 h 187425"/>
                      <a:gd name="connsiteX10" fmla="*/ 3290 w 48146"/>
                      <a:gd name="connsiteY10" fmla="*/ 78194 h 187425"/>
                      <a:gd name="connsiteX11" fmla="*/ 23673 w 48146"/>
                      <a:gd name="connsiteY11" fmla="*/ 78194 h 187425"/>
                      <a:gd name="connsiteX12" fmla="*/ 23673 w 48146"/>
                      <a:gd name="connsiteY12" fmla="*/ 184294 h 187425"/>
                      <a:gd name="connsiteX13" fmla="*/ 26814 w 48146"/>
                      <a:gd name="connsiteY13" fmla="*/ 187487 h 187425"/>
                      <a:gd name="connsiteX14" fmla="*/ 40402 w 48146"/>
                      <a:gd name="connsiteY14" fmla="*/ 187487 h 187425"/>
                      <a:gd name="connsiteX15" fmla="*/ 43519 w 48146"/>
                      <a:gd name="connsiteY15" fmla="*/ 184294 h 187425"/>
                      <a:gd name="connsiteX16" fmla="*/ 43519 w 48146"/>
                      <a:gd name="connsiteY16" fmla="*/ 65908 h 1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146" h="187425">
                        <a:moveTo>
                          <a:pt x="48244" y="16051"/>
                        </a:moveTo>
                        <a:cubicBezTo>
                          <a:pt x="48244" y="7366"/>
                          <a:pt x="41220" y="61"/>
                          <a:pt x="32280" y="61"/>
                        </a:cubicBezTo>
                        <a:cubicBezTo>
                          <a:pt x="23392" y="61"/>
                          <a:pt x="16393" y="7137"/>
                          <a:pt x="16393" y="16051"/>
                        </a:cubicBezTo>
                        <a:cubicBezTo>
                          <a:pt x="16393" y="24939"/>
                          <a:pt x="23392" y="31938"/>
                          <a:pt x="32280" y="31938"/>
                        </a:cubicBezTo>
                        <a:cubicBezTo>
                          <a:pt x="41220" y="31938"/>
                          <a:pt x="48244" y="24633"/>
                          <a:pt x="48244" y="16051"/>
                        </a:cubicBezTo>
                        <a:moveTo>
                          <a:pt x="43519" y="65908"/>
                        </a:moveTo>
                        <a:cubicBezTo>
                          <a:pt x="43519" y="63558"/>
                          <a:pt x="43033" y="62000"/>
                          <a:pt x="40122" y="62000"/>
                        </a:cubicBezTo>
                        <a:lnTo>
                          <a:pt x="3290" y="62000"/>
                        </a:lnTo>
                        <a:cubicBezTo>
                          <a:pt x="1170" y="62000"/>
                          <a:pt x="98" y="63048"/>
                          <a:pt x="98" y="65142"/>
                        </a:cubicBezTo>
                        <a:lnTo>
                          <a:pt x="98" y="75078"/>
                        </a:lnTo>
                        <a:cubicBezTo>
                          <a:pt x="98" y="77172"/>
                          <a:pt x="1170" y="78194"/>
                          <a:pt x="3290" y="78194"/>
                        </a:cubicBezTo>
                        <a:lnTo>
                          <a:pt x="23673" y="78194"/>
                        </a:lnTo>
                        <a:lnTo>
                          <a:pt x="23673" y="184294"/>
                        </a:lnTo>
                        <a:cubicBezTo>
                          <a:pt x="23673" y="186414"/>
                          <a:pt x="24745" y="187487"/>
                          <a:pt x="26814" y="187487"/>
                        </a:cubicBezTo>
                        <a:lnTo>
                          <a:pt x="40402" y="187487"/>
                        </a:lnTo>
                        <a:cubicBezTo>
                          <a:pt x="42446" y="187487"/>
                          <a:pt x="43519" y="186414"/>
                          <a:pt x="43519" y="184294"/>
                        </a:cubicBezTo>
                        <a:lnTo>
                          <a:pt x="43519" y="65908"/>
                        </a:lnTo>
                      </a:path>
                    </a:pathLst>
                  </a:custGeom>
                  <a:grpFill/>
                  <a:ln w="25538" cap="flat">
                    <a:noFill/>
                    <a:prstDash val="solid"/>
                    <a:round/>
                  </a:ln>
                </p:spPr>
                <p:txBody>
                  <a:bodyPr rtlCol="0" anchor="ctr"/>
                  <a:lstStyle/>
                  <a:p>
                    <a:endParaRPr lang="en-HR"/>
                  </a:p>
                </p:txBody>
              </p:sp>
              <p:sp>
                <p:nvSpPr>
                  <p:cNvPr id="32" name="Freeform 31">
                    <a:extLst>
                      <a:ext uri="{FF2B5EF4-FFF2-40B4-BE49-F238E27FC236}">
                        <a16:creationId xmlns:a16="http://schemas.microsoft.com/office/drawing/2014/main" id="{2426FDA7-9AAD-6A33-51C2-825DB583A36A}"/>
                      </a:ext>
                    </a:extLst>
                  </p:cNvPr>
                  <p:cNvSpPr>
                    <a:spLocks noGrp="1" noRot="1" noMove="1" noResize="1" noEditPoints="1" noAdjustHandles="1" noChangeArrowheads="1" noChangeShapeType="1"/>
                  </p:cNvSpPr>
                  <p:nvPr/>
                </p:nvSpPr>
                <p:spPr>
                  <a:xfrm>
                    <a:off x="24041439" y="3009023"/>
                    <a:ext cx="96394" cy="129113"/>
                  </a:xfrm>
                  <a:custGeom>
                    <a:avLst/>
                    <a:gdLst>
                      <a:gd name="connsiteX0" fmla="*/ 96497 w 96394"/>
                      <a:gd name="connsiteY0" fmla="*/ 125978 h 129113"/>
                      <a:gd name="connsiteX1" fmla="*/ 93406 w 96394"/>
                      <a:gd name="connsiteY1" fmla="*/ 129171 h 129113"/>
                      <a:gd name="connsiteX2" fmla="*/ 79767 w 96394"/>
                      <a:gd name="connsiteY2" fmla="*/ 129171 h 129113"/>
                      <a:gd name="connsiteX3" fmla="*/ 76677 w 96394"/>
                      <a:gd name="connsiteY3" fmla="*/ 125978 h 129113"/>
                      <a:gd name="connsiteX4" fmla="*/ 76677 w 96394"/>
                      <a:gd name="connsiteY4" fmla="*/ 38702 h 129113"/>
                      <a:gd name="connsiteX5" fmla="*/ 59666 w 96394"/>
                      <a:gd name="connsiteY5" fmla="*/ 17553 h 129113"/>
                      <a:gd name="connsiteX6" fmla="*/ 25184 w 96394"/>
                      <a:gd name="connsiteY6" fmla="*/ 33491 h 129113"/>
                      <a:gd name="connsiteX7" fmla="*/ 25184 w 96394"/>
                      <a:gd name="connsiteY7" fmla="*/ 125978 h 129113"/>
                      <a:gd name="connsiteX8" fmla="*/ 22017 w 96394"/>
                      <a:gd name="connsiteY8" fmla="*/ 129171 h 129113"/>
                      <a:gd name="connsiteX9" fmla="*/ 8454 w 96394"/>
                      <a:gd name="connsiteY9" fmla="*/ 129171 h 129113"/>
                      <a:gd name="connsiteX10" fmla="*/ 5338 w 96394"/>
                      <a:gd name="connsiteY10" fmla="*/ 125978 h 129113"/>
                      <a:gd name="connsiteX11" fmla="*/ 5338 w 96394"/>
                      <a:gd name="connsiteY11" fmla="*/ 35867 h 129113"/>
                      <a:gd name="connsiteX12" fmla="*/ 4291 w 96394"/>
                      <a:gd name="connsiteY12" fmla="*/ 20414 h 129113"/>
                      <a:gd name="connsiteX13" fmla="*/ 102 w 96394"/>
                      <a:gd name="connsiteY13" fmla="*/ 9456 h 129113"/>
                      <a:gd name="connsiteX14" fmla="*/ 1430 w 96394"/>
                      <a:gd name="connsiteY14" fmla="*/ 7592 h 129113"/>
                      <a:gd name="connsiteX15" fmla="*/ 13129 w 96394"/>
                      <a:gd name="connsiteY15" fmla="*/ 1079 h 129113"/>
                      <a:gd name="connsiteX16" fmla="*/ 15249 w 96394"/>
                      <a:gd name="connsiteY16" fmla="*/ 57 h 129113"/>
                      <a:gd name="connsiteX17" fmla="*/ 23371 w 96394"/>
                      <a:gd name="connsiteY17" fmla="*/ 17834 h 129113"/>
                      <a:gd name="connsiteX18" fmla="*/ 65387 w 96394"/>
                      <a:gd name="connsiteY18" fmla="*/ 57 h 129113"/>
                      <a:gd name="connsiteX19" fmla="*/ 96497 w 96394"/>
                      <a:gd name="connsiteY19" fmla="*/ 39238 h 129113"/>
                      <a:gd name="connsiteX20" fmla="*/ 96497 w 96394"/>
                      <a:gd name="connsiteY20" fmla="*/ 125978 h 1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394" h="129113">
                        <a:moveTo>
                          <a:pt x="96497" y="125978"/>
                        </a:moveTo>
                        <a:cubicBezTo>
                          <a:pt x="96497" y="128098"/>
                          <a:pt x="95475" y="129171"/>
                          <a:pt x="93406" y="129171"/>
                        </a:cubicBezTo>
                        <a:lnTo>
                          <a:pt x="79767" y="129171"/>
                        </a:lnTo>
                        <a:cubicBezTo>
                          <a:pt x="77775" y="129171"/>
                          <a:pt x="76677" y="128098"/>
                          <a:pt x="76677" y="125978"/>
                        </a:cubicBezTo>
                        <a:lnTo>
                          <a:pt x="76677" y="38702"/>
                        </a:lnTo>
                        <a:cubicBezTo>
                          <a:pt x="76677" y="27514"/>
                          <a:pt x="73790" y="17553"/>
                          <a:pt x="59666" y="17553"/>
                        </a:cubicBezTo>
                        <a:cubicBezTo>
                          <a:pt x="42706" y="17553"/>
                          <a:pt x="31723" y="27693"/>
                          <a:pt x="25184" y="33491"/>
                        </a:cubicBezTo>
                        <a:lnTo>
                          <a:pt x="25184" y="125978"/>
                        </a:lnTo>
                        <a:cubicBezTo>
                          <a:pt x="25184" y="128098"/>
                          <a:pt x="24112" y="129171"/>
                          <a:pt x="22017" y="129171"/>
                        </a:cubicBezTo>
                        <a:lnTo>
                          <a:pt x="8454" y="129171"/>
                        </a:lnTo>
                        <a:cubicBezTo>
                          <a:pt x="6385" y="129171"/>
                          <a:pt x="5338" y="128098"/>
                          <a:pt x="5338" y="125978"/>
                        </a:cubicBezTo>
                        <a:lnTo>
                          <a:pt x="5338" y="35867"/>
                        </a:lnTo>
                        <a:cubicBezTo>
                          <a:pt x="5338" y="27208"/>
                          <a:pt x="5338" y="24347"/>
                          <a:pt x="4291" y="20414"/>
                        </a:cubicBezTo>
                        <a:cubicBezTo>
                          <a:pt x="2171" y="12547"/>
                          <a:pt x="102" y="10759"/>
                          <a:pt x="102" y="9456"/>
                        </a:cubicBezTo>
                        <a:cubicBezTo>
                          <a:pt x="102" y="8920"/>
                          <a:pt x="358" y="8409"/>
                          <a:pt x="1430" y="7592"/>
                        </a:cubicBezTo>
                        <a:lnTo>
                          <a:pt x="13129" y="1079"/>
                        </a:lnTo>
                        <a:cubicBezTo>
                          <a:pt x="13665" y="823"/>
                          <a:pt x="14431" y="57"/>
                          <a:pt x="15249" y="57"/>
                        </a:cubicBezTo>
                        <a:cubicBezTo>
                          <a:pt x="19923" y="57"/>
                          <a:pt x="23064" y="15714"/>
                          <a:pt x="23371" y="17834"/>
                        </a:cubicBezTo>
                        <a:cubicBezTo>
                          <a:pt x="31953" y="11014"/>
                          <a:pt x="45541" y="57"/>
                          <a:pt x="65387" y="57"/>
                        </a:cubicBezTo>
                        <a:cubicBezTo>
                          <a:pt x="94403" y="57"/>
                          <a:pt x="96497" y="20414"/>
                          <a:pt x="96497" y="39238"/>
                        </a:cubicBezTo>
                        <a:lnTo>
                          <a:pt x="96497" y="125978"/>
                        </a:lnTo>
                      </a:path>
                    </a:pathLst>
                  </a:custGeom>
                  <a:grpFill/>
                  <a:ln w="25538" cap="flat">
                    <a:noFill/>
                    <a:prstDash val="solid"/>
                    <a:round/>
                  </a:ln>
                </p:spPr>
                <p:txBody>
                  <a:bodyPr rtlCol="0" anchor="ctr"/>
                  <a:lstStyle/>
                  <a:p>
                    <a:endParaRPr lang="en-HR"/>
                  </a:p>
                </p:txBody>
              </p:sp>
              <p:sp>
                <p:nvSpPr>
                  <p:cNvPr id="33" name="Freeform 32">
                    <a:extLst>
                      <a:ext uri="{FF2B5EF4-FFF2-40B4-BE49-F238E27FC236}">
                        <a16:creationId xmlns:a16="http://schemas.microsoft.com/office/drawing/2014/main" id="{F99433DE-6097-36C9-845E-64F15CE2112F}"/>
                      </a:ext>
                    </a:extLst>
                  </p:cNvPr>
                  <p:cNvSpPr>
                    <a:spLocks noGrp="1" noRot="1" noMove="1" noResize="1" noEditPoints="1" noAdjustHandles="1" noChangeArrowheads="1" noChangeShapeType="1"/>
                  </p:cNvSpPr>
                  <p:nvPr/>
                </p:nvSpPr>
                <p:spPr>
                  <a:xfrm>
                    <a:off x="24166316" y="3009053"/>
                    <a:ext cx="99306" cy="132689"/>
                  </a:xfrm>
                  <a:custGeom>
                    <a:avLst/>
                    <a:gdLst>
                      <a:gd name="connsiteX0" fmla="*/ 21533 w 99306"/>
                      <a:gd name="connsiteY0" fmla="*/ 54413 h 132689"/>
                      <a:gd name="connsiteX1" fmla="*/ 50779 w 99306"/>
                      <a:gd name="connsiteY1" fmla="*/ 16279 h 132689"/>
                      <a:gd name="connsiteX2" fmla="*/ 77981 w 99306"/>
                      <a:gd name="connsiteY2" fmla="*/ 54413 h 132689"/>
                      <a:gd name="connsiteX3" fmla="*/ 21533 w 99306"/>
                      <a:gd name="connsiteY3" fmla="*/ 54413 h 132689"/>
                      <a:gd name="connsiteX4" fmla="*/ 91364 w 99306"/>
                      <a:gd name="connsiteY4" fmla="*/ 106135 h 132689"/>
                      <a:gd name="connsiteX5" fmla="*/ 89806 w 99306"/>
                      <a:gd name="connsiteY5" fmla="*/ 104603 h 132689"/>
                      <a:gd name="connsiteX6" fmla="*/ 57624 w 99306"/>
                      <a:gd name="connsiteY6" fmla="*/ 115279 h 132689"/>
                      <a:gd name="connsiteX7" fmla="*/ 21533 w 99306"/>
                      <a:gd name="connsiteY7" fmla="*/ 70606 h 132689"/>
                      <a:gd name="connsiteX8" fmla="*/ 96575 w 99306"/>
                      <a:gd name="connsiteY8" fmla="*/ 70606 h 132689"/>
                      <a:gd name="connsiteX9" fmla="*/ 99410 w 99306"/>
                      <a:gd name="connsiteY9" fmla="*/ 64808 h 132689"/>
                      <a:gd name="connsiteX10" fmla="*/ 51851 w 99306"/>
                      <a:gd name="connsiteY10" fmla="*/ 60 h 132689"/>
                      <a:gd name="connsiteX11" fmla="*/ 104 w 99306"/>
                      <a:gd name="connsiteY11" fmla="*/ 66418 h 132689"/>
                      <a:gd name="connsiteX12" fmla="*/ 55223 w 99306"/>
                      <a:gd name="connsiteY12" fmla="*/ 132750 h 132689"/>
                      <a:gd name="connsiteX13" fmla="*/ 96575 w 99306"/>
                      <a:gd name="connsiteY13" fmla="*/ 119161 h 132689"/>
                      <a:gd name="connsiteX14" fmla="*/ 95758 w 99306"/>
                      <a:gd name="connsiteY14" fmla="*/ 117067 h 132689"/>
                      <a:gd name="connsiteX15" fmla="*/ 91364 w 99306"/>
                      <a:gd name="connsiteY15" fmla="*/ 10613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06" h="132689">
                        <a:moveTo>
                          <a:pt x="21533" y="54413"/>
                        </a:moveTo>
                        <a:cubicBezTo>
                          <a:pt x="21533" y="41284"/>
                          <a:pt x="26744" y="16279"/>
                          <a:pt x="50779" y="16279"/>
                        </a:cubicBezTo>
                        <a:cubicBezTo>
                          <a:pt x="73562" y="16279"/>
                          <a:pt x="77981" y="40799"/>
                          <a:pt x="77981" y="54413"/>
                        </a:cubicBezTo>
                        <a:lnTo>
                          <a:pt x="21533" y="54413"/>
                        </a:lnTo>
                        <a:close/>
                        <a:moveTo>
                          <a:pt x="91364" y="106135"/>
                        </a:moveTo>
                        <a:cubicBezTo>
                          <a:pt x="90803" y="105343"/>
                          <a:pt x="90496" y="104603"/>
                          <a:pt x="89806" y="104603"/>
                        </a:cubicBezTo>
                        <a:cubicBezTo>
                          <a:pt x="88146" y="104603"/>
                          <a:pt x="74558" y="115279"/>
                          <a:pt x="57624" y="115279"/>
                        </a:cubicBezTo>
                        <a:cubicBezTo>
                          <a:pt x="27816" y="115279"/>
                          <a:pt x="21533" y="86519"/>
                          <a:pt x="21533" y="70606"/>
                        </a:cubicBezTo>
                        <a:lnTo>
                          <a:pt x="96575" y="70606"/>
                        </a:lnTo>
                        <a:cubicBezTo>
                          <a:pt x="99410" y="70606"/>
                          <a:pt x="99410" y="68512"/>
                          <a:pt x="99410" y="64808"/>
                        </a:cubicBezTo>
                        <a:cubicBezTo>
                          <a:pt x="99410" y="42357"/>
                          <a:pt x="95502" y="60"/>
                          <a:pt x="51851" y="60"/>
                        </a:cubicBezTo>
                        <a:cubicBezTo>
                          <a:pt x="19464" y="60"/>
                          <a:pt x="104" y="27977"/>
                          <a:pt x="104" y="66418"/>
                        </a:cubicBezTo>
                        <a:cubicBezTo>
                          <a:pt x="104" y="106135"/>
                          <a:pt x="20486" y="132520"/>
                          <a:pt x="55223" y="132750"/>
                        </a:cubicBezTo>
                        <a:cubicBezTo>
                          <a:pt x="74558" y="132750"/>
                          <a:pt x="96575" y="122048"/>
                          <a:pt x="96575" y="119161"/>
                        </a:cubicBezTo>
                        <a:cubicBezTo>
                          <a:pt x="96575" y="118421"/>
                          <a:pt x="95987" y="117859"/>
                          <a:pt x="95758" y="117067"/>
                        </a:cubicBezTo>
                        <a:lnTo>
                          <a:pt x="91364" y="106135"/>
                        </a:lnTo>
                      </a:path>
                    </a:pathLst>
                  </a:custGeom>
                  <a:grpFill/>
                  <a:ln w="25538" cap="flat">
                    <a:noFill/>
                    <a:prstDash val="solid"/>
                    <a:round/>
                  </a:ln>
                </p:spPr>
                <p:txBody>
                  <a:bodyPr rtlCol="0" anchor="ctr"/>
                  <a:lstStyle/>
                  <a:p>
                    <a:endParaRPr lang="en-HR"/>
                  </a:p>
                </p:txBody>
              </p:sp>
              <p:sp>
                <p:nvSpPr>
                  <p:cNvPr id="34" name="Freeform 33">
                    <a:extLst>
                      <a:ext uri="{FF2B5EF4-FFF2-40B4-BE49-F238E27FC236}">
                        <a16:creationId xmlns:a16="http://schemas.microsoft.com/office/drawing/2014/main" id="{C6E41C2B-597E-F0E7-8911-D7F461367E34}"/>
                      </a:ext>
                    </a:extLst>
                  </p:cNvPr>
                  <p:cNvSpPr>
                    <a:spLocks noGrp="1" noRot="1" noMove="1" noResize="1" noEditPoints="1" noAdjustHandles="1" noChangeArrowheads="1" noChangeShapeType="1"/>
                  </p:cNvSpPr>
                  <p:nvPr/>
                </p:nvSpPr>
                <p:spPr>
                  <a:xfrm>
                    <a:off x="24287841" y="3009053"/>
                    <a:ext cx="99280" cy="132689"/>
                  </a:xfrm>
                  <a:custGeom>
                    <a:avLst/>
                    <a:gdLst>
                      <a:gd name="connsiteX0" fmla="*/ 21563 w 99280"/>
                      <a:gd name="connsiteY0" fmla="*/ 54413 h 132689"/>
                      <a:gd name="connsiteX1" fmla="*/ 50783 w 99280"/>
                      <a:gd name="connsiteY1" fmla="*/ 16279 h 132689"/>
                      <a:gd name="connsiteX2" fmla="*/ 77934 w 99280"/>
                      <a:gd name="connsiteY2" fmla="*/ 54413 h 132689"/>
                      <a:gd name="connsiteX3" fmla="*/ 21563 w 99280"/>
                      <a:gd name="connsiteY3" fmla="*/ 54413 h 132689"/>
                      <a:gd name="connsiteX4" fmla="*/ 91292 w 99280"/>
                      <a:gd name="connsiteY4" fmla="*/ 106135 h 132689"/>
                      <a:gd name="connsiteX5" fmla="*/ 89734 w 99280"/>
                      <a:gd name="connsiteY5" fmla="*/ 104603 h 132689"/>
                      <a:gd name="connsiteX6" fmla="*/ 57577 w 99280"/>
                      <a:gd name="connsiteY6" fmla="*/ 115279 h 132689"/>
                      <a:gd name="connsiteX7" fmla="*/ 21563 w 99280"/>
                      <a:gd name="connsiteY7" fmla="*/ 70606 h 132689"/>
                      <a:gd name="connsiteX8" fmla="*/ 96528 w 99280"/>
                      <a:gd name="connsiteY8" fmla="*/ 70606 h 132689"/>
                      <a:gd name="connsiteX9" fmla="*/ 99389 w 99280"/>
                      <a:gd name="connsiteY9" fmla="*/ 64808 h 132689"/>
                      <a:gd name="connsiteX10" fmla="*/ 51881 w 99280"/>
                      <a:gd name="connsiteY10" fmla="*/ 60 h 132689"/>
                      <a:gd name="connsiteX11" fmla="*/ 108 w 99280"/>
                      <a:gd name="connsiteY11" fmla="*/ 66418 h 132689"/>
                      <a:gd name="connsiteX12" fmla="*/ 55278 w 99280"/>
                      <a:gd name="connsiteY12" fmla="*/ 132750 h 132689"/>
                      <a:gd name="connsiteX13" fmla="*/ 96528 w 99280"/>
                      <a:gd name="connsiteY13" fmla="*/ 119161 h 132689"/>
                      <a:gd name="connsiteX14" fmla="*/ 95711 w 99280"/>
                      <a:gd name="connsiteY14" fmla="*/ 117067 h 132689"/>
                      <a:gd name="connsiteX15" fmla="*/ 91292 w 99280"/>
                      <a:gd name="connsiteY15" fmla="*/ 106135 h 1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80" h="132689">
                        <a:moveTo>
                          <a:pt x="21563" y="54413"/>
                        </a:moveTo>
                        <a:cubicBezTo>
                          <a:pt x="21563" y="41284"/>
                          <a:pt x="26773" y="16279"/>
                          <a:pt x="50783" y="16279"/>
                        </a:cubicBezTo>
                        <a:cubicBezTo>
                          <a:pt x="73515" y="16279"/>
                          <a:pt x="77934" y="40799"/>
                          <a:pt x="77934" y="54413"/>
                        </a:cubicBezTo>
                        <a:lnTo>
                          <a:pt x="21563" y="54413"/>
                        </a:lnTo>
                        <a:close/>
                        <a:moveTo>
                          <a:pt x="91292" y="106135"/>
                        </a:moveTo>
                        <a:cubicBezTo>
                          <a:pt x="90807" y="105343"/>
                          <a:pt x="90500" y="104603"/>
                          <a:pt x="89734" y="104603"/>
                        </a:cubicBezTo>
                        <a:cubicBezTo>
                          <a:pt x="88125" y="104603"/>
                          <a:pt x="74588" y="115279"/>
                          <a:pt x="57577" y="115279"/>
                        </a:cubicBezTo>
                        <a:cubicBezTo>
                          <a:pt x="27770" y="115279"/>
                          <a:pt x="21563" y="86519"/>
                          <a:pt x="21563" y="70606"/>
                        </a:cubicBezTo>
                        <a:lnTo>
                          <a:pt x="96528" y="70606"/>
                        </a:lnTo>
                        <a:cubicBezTo>
                          <a:pt x="99389" y="70606"/>
                          <a:pt x="99389" y="68512"/>
                          <a:pt x="99389" y="64808"/>
                        </a:cubicBezTo>
                        <a:cubicBezTo>
                          <a:pt x="99389" y="42357"/>
                          <a:pt x="95455" y="60"/>
                          <a:pt x="51881" y="60"/>
                        </a:cubicBezTo>
                        <a:cubicBezTo>
                          <a:pt x="19417" y="60"/>
                          <a:pt x="108" y="27977"/>
                          <a:pt x="108" y="66418"/>
                        </a:cubicBezTo>
                        <a:cubicBezTo>
                          <a:pt x="108" y="106135"/>
                          <a:pt x="20490" y="132520"/>
                          <a:pt x="55278" y="132750"/>
                        </a:cubicBezTo>
                        <a:cubicBezTo>
                          <a:pt x="74588" y="132750"/>
                          <a:pt x="96528" y="122048"/>
                          <a:pt x="96528" y="119161"/>
                        </a:cubicBezTo>
                        <a:cubicBezTo>
                          <a:pt x="96528" y="118421"/>
                          <a:pt x="95992" y="117859"/>
                          <a:pt x="95711" y="117067"/>
                        </a:cubicBezTo>
                        <a:lnTo>
                          <a:pt x="91292" y="106135"/>
                        </a:lnTo>
                      </a:path>
                    </a:pathLst>
                  </a:custGeom>
                  <a:grpFill/>
                  <a:ln w="25538" cap="flat">
                    <a:noFill/>
                    <a:prstDash val="solid"/>
                    <a:round/>
                  </a:ln>
                </p:spPr>
                <p:txBody>
                  <a:bodyPr rtlCol="0" anchor="ctr"/>
                  <a:lstStyle/>
                  <a:p>
                    <a:endParaRPr lang="en-HR"/>
                  </a:p>
                </p:txBody>
              </p:sp>
              <p:sp>
                <p:nvSpPr>
                  <p:cNvPr id="35" name="Freeform 34">
                    <a:extLst>
                      <a:ext uri="{FF2B5EF4-FFF2-40B4-BE49-F238E27FC236}">
                        <a16:creationId xmlns:a16="http://schemas.microsoft.com/office/drawing/2014/main" id="{CC251B26-1263-A665-BE96-16F55ECBB574}"/>
                      </a:ext>
                    </a:extLst>
                  </p:cNvPr>
                  <p:cNvSpPr>
                    <a:spLocks noGrp="1" noRot="1" noMove="1" noResize="1" noEditPoints="1" noAdjustHandles="1" noChangeArrowheads="1" noChangeShapeType="1"/>
                  </p:cNvSpPr>
                  <p:nvPr/>
                </p:nvSpPr>
                <p:spPr>
                  <a:xfrm>
                    <a:off x="24413292" y="3009023"/>
                    <a:ext cx="68477" cy="129113"/>
                  </a:xfrm>
                  <a:custGeom>
                    <a:avLst/>
                    <a:gdLst>
                      <a:gd name="connsiteX0" fmla="*/ 27238 w 68477"/>
                      <a:gd name="connsiteY0" fmla="*/ 125978 h 129113"/>
                      <a:gd name="connsiteX1" fmla="*/ 24147 w 68477"/>
                      <a:gd name="connsiteY1" fmla="*/ 129171 h 129113"/>
                      <a:gd name="connsiteX2" fmla="*/ 10559 w 68477"/>
                      <a:gd name="connsiteY2" fmla="*/ 129171 h 129113"/>
                      <a:gd name="connsiteX3" fmla="*/ 7468 w 68477"/>
                      <a:gd name="connsiteY3" fmla="*/ 125978 h 129113"/>
                      <a:gd name="connsiteX4" fmla="*/ 7468 w 68477"/>
                      <a:gd name="connsiteY4" fmla="*/ 36352 h 129113"/>
                      <a:gd name="connsiteX5" fmla="*/ 2948 w 68477"/>
                      <a:gd name="connsiteY5" fmla="*/ 16506 h 129113"/>
                      <a:gd name="connsiteX6" fmla="*/ 112 w 68477"/>
                      <a:gd name="connsiteY6" fmla="*/ 9967 h 129113"/>
                      <a:gd name="connsiteX7" fmla="*/ 1951 w 68477"/>
                      <a:gd name="connsiteY7" fmla="*/ 7336 h 129113"/>
                      <a:gd name="connsiteX8" fmla="*/ 11581 w 68477"/>
                      <a:gd name="connsiteY8" fmla="*/ 1334 h 129113"/>
                      <a:gd name="connsiteX9" fmla="*/ 14211 w 68477"/>
                      <a:gd name="connsiteY9" fmla="*/ 57 h 129113"/>
                      <a:gd name="connsiteX10" fmla="*/ 24377 w 68477"/>
                      <a:gd name="connsiteY10" fmla="*/ 21997 h 129113"/>
                      <a:gd name="connsiteX11" fmla="*/ 55717 w 68477"/>
                      <a:gd name="connsiteY11" fmla="*/ 57 h 129113"/>
                      <a:gd name="connsiteX12" fmla="*/ 68590 w 68477"/>
                      <a:gd name="connsiteY12" fmla="*/ 4450 h 129113"/>
                      <a:gd name="connsiteX13" fmla="*/ 67747 w 68477"/>
                      <a:gd name="connsiteY13" fmla="*/ 6570 h 129113"/>
                      <a:gd name="connsiteX14" fmla="*/ 62026 w 68477"/>
                      <a:gd name="connsiteY14" fmla="*/ 19877 h 129113"/>
                      <a:gd name="connsiteX15" fmla="*/ 60468 w 68477"/>
                      <a:gd name="connsiteY15" fmla="*/ 21742 h 129113"/>
                      <a:gd name="connsiteX16" fmla="*/ 51809 w 68477"/>
                      <a:gd name="connsiteY16" fmla="*/ 19392 h 129113"/>
                      <a:gd name="connsiteX17" fmla="*/ 27238 w 68477"/>
                      <a:gd name="connsiteY17" fmla="*/ 39775 h 129113"/>
                      <a:gd name="connsiteX18" fmla="*/ 27238 w 68477"/>
                      <a:gd name="connsiteY18" fmla="*/ 125978 h 1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77" h="129113">
                        <a:moveTo>
                          <a:pt x="27238" y="125978"/>
                        </a:moveTo>
                        <a:cubicBezTo>
                          <a:pt x="27238" y="128098"/>
                          <a:pt x="26242" y="129171"/>
                          <a:pt x="24147" y="129171"/>
                        </a:cubicBezTo>
                        <a:lnTo>
                          <a:pt x="10559" y="129171"/>
                        </a:lnTo>
                        <a:cubicBezTo>
                          <a:pt x="8465" y="129171"/>
                          <a:pt x="7468" y="128098"/>
                          <a:pt x="7468" y="125978"/>
                        </a:cubicBezTo>
                        <a:lnTo>
                          <a:pt x="7468" y="36352"/>
                        </a:lnTo>
                        <a:cubicBezTo>
                          <a:pt x="7468" y="31652"/>
                          <a:pt x="6651" y="23045"/>
                          <a:pt x="2948" y="16506"/>
                        </a:cubicBezTo>
                        <a:cubicBezTo>
                          <a:pt x="853" y="12853"/>
                          <a:pt x="112" y="10759"/>
                          <a:pt x="112" y="9967"/>
                        </a:cubicBezTo>
                        <a:cubicBezTo>
                          <a:pt x="368" y="8409"/>
                          <a:pt x="1364" y="7592"/>
                          <a:pt x="1951" y="7336"/>
                        </a:cubicBezTo>
                        <a:lnTo>
                          <a:pt x="11581" y="1334"/>
                        </a:lnTo>
                        <a:cubicBezTo>
                          <a:pt x="12602" y="542"/>
                          <a:pt x="13650" y="57"/>
                          <a:pt x="14211" y="57"/>
                        </a:cubicBezTo>
                        <a:cubicBezTo>
                          <a:pt x="18886" y="57"/>
                          <a:pt x="23355" y="16276"/>
                          <a:pt x="24377" y="21997"/>
                        </a:cubicBezTo>
                        <a:cubicBezTo>
                          <a:pt x="31146" y="14692"/>
                          <a:pt x="40545" y="57"/>
                          <a:pt x="55717" y="57"/>
                        </a:cubicBezTo>
                        <a:cubicBezTo>
                          <a:pt x="61821" y="57"/>
                          <a:pt x="68590" y="2100"/>
                          <a:pt x="68590" y="4450"/>
                        </a:cubicBezTo>
                        <a:cubicBezTo>
                          <a:pt x="68590" y="4987"/>
                          <a:pt x="68028" y="5753"/>
                          <a:pt x="67747" y="6570"/>
                        </a:cubicBezTo>
                        <a:lnTo>
                          <a:pt x="62026" y="19877"/>
                        </a:lnTo>
                        <a:cubicBezTo>
                          <a:pt x="61821" y="20414"/>
                          <a:pt x="61464" y="21742"/>
                          <a:pt x="60468" y="21742"/>
                        </a:cubicBezTo>
                        <a:cubicBezTo>
                          <a:pt x="59165" y="21742"/>
                          <a:pt x="56764" y="19392"/>
                          <a:pt x="51809" y="19392"/>
                        </a:cubicBezTo>
                        <a:cubicBezTo>
                          <a:pt x="42665" y="19392"/>
                          <a:pt x="33521" y="32955"/>
                          <a:pt x="27238" y="39775"/>
                        </a:cubicBezTo>
                        <a:lnTo>
                          <a:pt x="27238" y="125978"/>
                        </a:lnTo>
                      </a:path>
                    </a:pathLst>
                  </a:custGeom>
                  <a:grpFill/>
                  <a:ln w="25538" cap="flat">
                    <a:noFill/>
                    <a:prstDash val="solid"/>
                    <a:round/>
                  </a:ln>
                </p:spPr>
                <p:txBody>
                  <a:bodyPr rtlCol="0" anchor="ctr"/>
                  <a:lstStyle/>
                  <a:p>
                    <a:endParaRPr lang="en-HR"/>
                  </a:p>
                </p:txBody>
              </p:sp>
              <p:sp>
                <p:nvSpPr>
                  <p:cNvPr id="36" name="Freeform 35">
                    <a:extLst>
                      <a:ext uri="{FF2B5EF4-FFF2-40B4-BE49-F238E27FC236}">
                        <a16:creationId xmlns:a16="http://schemas.microsoft.com/office/drawing/2014/main" id="{167CFBE8-2314-F66A-75BB-BBB0BBDFB69F}"/>
                      </a:ext>
                    </a:extLst>
                  </p:cNvPr>
                  <p:cNvSpPr>
                    <a:spLocks noGrp="1" noRot="1" noMove="1" noResize="1" noEditPoints="1" noAdjustHandles="1" noChangeArrowheads="1" noChangeShapeType="1"/>
                  </p:cNvSpPr>
                  <p:nvPr/>
                </p:nvSpPr>
                <p:spPr>
                  <a:xfrm>
                    <a:off x="24487492" y="2950766"/>
                    <a:ext cx="48095" cy="187425"/>
                  </a:xfrm>
                  <a:custGeom>
                    <a:avLst/>
                    <a:gdLst>
                      <a:gd name="connsiteX0" fmla="*/ 43486 w 48095"/>
                      <a:gd name="connsiteY0" fmla="*/ 184288 h 187425"/>
                      <a:gd name="connsiteX1" fmla="*/ 40344 w 48095"/>
                      <a:gd name="connsiteY1" fmla="*/ 187481 h 187425"/>
                      <a:gd name="connsiteX2" fmla="*/ 26756 w 48095"/>
                      <a:gd name="connsiteY2" fmla="*/ 187481 h 187425"/>
                      <a:gd name="connsiteX3" fmla="*/ 23563 w 48095"/>
                      <a:gd name="connsiteY3" fmla="*/ 184288 h 187425"/>
                      <a:gd name="connsiteX4" fmla="*/ 23563 w 48095"/>
                      <a:gd name="connsiteY4" fmla="*/ 78187 h 187425"/>
                      <a:gd name="connsiteX5" fmla="*/ 3283 w 48095"/>
                      <a:gd name="connsiteY5" fmla="*/ 78187 h 187425"/>
                      <a:gd name="connsiteX6" fmla="*/ 116 w 48095"/>
                      <a:gd name="connsiteY6" fmla="*/ 75071 h 187425"/>
                      <a:gd name="connsiteX7" fmla="*/ 116 w 48095"/>
                      <a:gd name="connsiteY7" fmla="*/ 65135 h 187425"/>
                      <a:gd name="connsiteX8" fmla="*/ 3283 w 48095"/>
                      <a:gd name="connsiteY8" fmla="*/ 61994 h 187425"/>
                      <a:gd name="connsiteX9" fmla="*/ 40037 w 48095"/>
                      <a:gd name="connsiteY9" fmla="*/ 61994 h 187425"/>
                      <a:gd name="connsiteX10" fmla="*/ 43486 w 48095"/>
                      <a:gd name="connsiteY10" fmla="*/ 65902 h 187425"/>
                      <a:gd name="connsiteX11" fmla="*/ 43486 w 48095"/>
                      <a:gd name="connsiteY11" fmla="*/ 184288 h 187425"/>
                      <a:gd name="connsiteX12" fmla="*/ 32273 w 48095"/>
                      <a:gd name="connsiteY12" fmla="*/ 31931 h 187425"/>
                      <a:gd name="connsiteX13" fmla="*/ 16335 w 48095"/>
                      <a:gd name="connsiteY13" fmla="*/ 16044 h 187425"/>
                      <a:gd name="connsiteX14" fmla="*/ 32273 w 48095"/>
                      <a:gd name="connsiteY14" fmla="*/ 55 h 187425"/>
                      <a:gd name="connsiteX15" fmla="*/ 48211 w 48095"/>
                      <a:gd name="connsiteY15" fmla="*/ 16044 h 187425"/>
                      <a:gd name="connsiteX16" fmla="*/ 32273 w 48095"/>
                      <a:gd name="connsiteY16" fmla="*/ 31931 h 1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95" h="187425">
                        <a:moveTo>
                          <a:pt x="43486" y="184288"/>
                        </a:moveTo>
                        <a:cubicBezTo>
                          <a:pt x="43486" y="186408"/>
                          <a:pt x="42413" y="187481"/>
                          <a:pt x="40344" y="187481"/>
                        </a:cubicBezTo>
                        <a:lnTo>
                          <a:pt x="26756" y="187481"/>
                        </a:lnTo>
                        <a:cubicBezTo>
                          <a:pt x="24687" y="187481"/>
                          <a:pt x="23563" y="186408"/>
                          <a:pt x="23563" y="184288"/>
                        </a:cubicBezTo>
                        <a:lnTo>
                          <a:pt x="23563" y="78187"/>
                        </a:lnTo>
                        <a:lnTo>
                          <a:pt x="3283" y="78187"/>
                        </a:lnTo>
                        <a:cubicBezTo>
                          <a:pt x="1112" y="78187"/>
                          <a:pt x="116" y="77166"/>
                          <a:pt x="116" y="75071"/>
                        </a:cubicBezTo>
                        <a:lnTo>
                          <a:pt x="116" y="65135"/>
                        </a:lnTo>
                        <a:cubicBezTo>
                          <a:pt x="116" y="63041"/>
                          <a:pt x="1112" y="61994"/>
                          <a:pt x="3283" y="61994"/>
                        </a:cubicBezTo>
                        <a:lnTo>
                          <a:pt x="40037" y="61994"/>
                        </a:lnTo>
                        <a:cubicBezTo>
                          <a:pt x="42975" y="61994"/>
                          <a:pt x="43486" y="63552"/>
                          <a:pt x="43486" y="65902"/>
                        </a:cubicBezTo>
                        <a:lnTo>
                          <a:pt x="43486" y="184288"/>
                        </a:lnTo>
                        <a:close/>
                        <a:moveTo>
                          <a:pt x="32273" y="31931"/>
                        </a:moveTo>
                        <a:cubicBezTo>
                          <a:pt x="23359" y="31931"/>
                          <a:pt x="16335" y="24933"/>
                          <a:pt x="16335" y="16044"/>
                        </a:cubicBezTo>
                        <a:cubicBezTo>
                          <a:pt x="16335" y="7130"/>
                          <a:pt x="23359" y="55"/>
                          <a:pt x="32273" y="55"/>
                        </a:cubicBezTo>
                        <a:cubicBezTo>
                          <a:pt x="41136" y="55"/>
                          <a:pt x="48211" y="7360"/>
                          <a:pt x="48211" y="16044"/>
                        </a:cubicBezTo>
                        <a:cubicBezTo>
                          <a:pt x="48211" y="24626"/>
                          <a:pt x="41136" y="31931"/>
                          <a:pt x="32273" y="31931"/>
                        </a:cubicBezTo>
                      </a:path>
                    </a:pathLst>
                  </a:custGeom>
                  <a:grpFill/>
                  <a:ln w="25538" cap="flat">
                    <a:noFill/>
                    <a:prstDash val="solid"/>
                    <a:round/>
                  </a:ln>
                </p:spPr>
                <p:txBody>
                  <a:bodyPr rtlCol="0" anchor="ctr"/>
                  <a:lstStyle/>
                  <a:p>
                    <a:endParaRPr lang="en-HR"/>
                  </a:p>
                </p:txBody>
              </p:sp>
              <p:sp>
                <p:nvSpPr>
                  <p:cNvPr id="37" name="Freeform 36">
                    <a:extLst>
                      <a:ext uri="{FF2B5EF4-FFF2-40B4-BE49-F238E27FC236}">
                        <a16:creationId xmlns:a16="http://schemas.microsoft.com/office/drawing/2014/main" id="{BE8B439D-21FD-410E-9F1B-C3E0DB53BFBD}"/>
                      </a:ext>
                    </a:extLst>
                  </p:cNvPr>
                  <p:cNvSpPr>
                    <a:spLocks noGrp="1" noRot="1" noMove="1" noResize="1" noEditPoints="1" noAdjustHandles="1" noChangeArrowheads="1" noChangeShapeType="1"/>
                  </p:cNvSpPr>
                  <p:nvPr/>
                </p:nvSpPr>
                <p:spPr>
                  <a:xfrm>
                    <a:off x="24571878" y="3009023"/>
                    <a:ext cx="96445" cy="129113"/>
                  </a:xfrm>
                  <a:custGeom>
                    <a:avLst/>
                    <a:gdLst>
                      <a:gd name="connsiteX0" fmla="*/ 96566 w 96445"/>
                      <a:gd name="connsiteY0" fmla="*/ 125978 h 129113"/>
                      <a:gd name="connsiteX1" fmla="*/ 93425 w 96445"/>
                      <a:gd name="connsiteY1" fmla="*/ 129171 h 129113"/>
                      <a:gd name="connsiteX2" fmla="*/ 79836 w 96445"/>
                      <a:gd name="connsiteY2" fmla="*/ 129171 h 129113"/>
                      <a:gd name="connsiteX3" fmla="*/ 76644 w 96445"/>
                      <a:gd name="connsiteY3" fmla="*/ 125978 h 129113"/>
                      <a:gd name="connsiteX4" fmla="*/ 76644 w 96445"/>
                      <a:gd name="connsiteY4" fmla="*/ 38702 h 129113"/>
                      <a:gd name="connsiteX5" fmla="*/ 59735 w 96445"/>
                      <a:gd name="connsiteY5" fmla="*/ 17553 h 129113"/>
                      <a:gd name="connsiteX6" fmla="*/ 25203 w 96445"/>
                      <a:gd name="connsiteY6" fmla="*/ 33491 h 129113"/>
                      <a:gd name="connsiteX7" fmla="*/ 25203 w 96445"/>
                      <a:gd name="connsiteY7" fmla="*/ 125978 h 129113"/>
                      <a:gd name="connsiteX8" fmla="*/ 22061 w 96445"/>
                      <a:gd name="connsiteY8" fmla="*/ 129171 h 129113"/>
                      <a:gd name="connsiteX9" fmla="*/ 8473 w 96445"/>
                      <a:gd name="connsiteY9" fmla="*/ 129171 h 129113"/>
                      <a:gd name="connsiteX10" fmla="*/ 5433 w 96445"/>
                      <a:gd name="connsiteY10" fmla="*/ 125978 h 129113"/>
                      <a:gd name="connsiteX11" fmla="*/ 5433 w 96445"/>
                      <a:gd name="connsiteY11" fmla="*/ 35867 h 129113"/>
                      <a:gd name="connsiteX12" fmla="*/ 4335 w 96445"/>
                      <a:gd name="connsiteY12" fmla="*/ 20414 h 129113"/>
                      <a:gd name="connsiteX13" fmla="*/ 120 w 96445"/>
                      <a:gd name="connsiteY13" fmla="*/ 9456 h 129113"/>
                      <a:gd name="connsiteX14" fmla="*/ 1449 w 96445"/>
                      <a:gd name="connsiteY14" fmla="*/ 7592 h 129113"/>
                      <a:gd name="connsiteX15" fmla="*/ 13198 w 96445"/>
                      <a:gd name="connsiteY15" fmla="*/ 1079 h 129113"/>
                      <a:gd name="connsiteX16" fmla="*/ 15267 w 96445"/>
                      <a:gd name="connsiteY16" fmla="*/ 57 h 129113"/>
                      <a:gd name="connsiteX17" fmla="*/ 23415 w 96445"/>
                      <a:gd name="connsiteY17" fmla="*/ 17834 h 129113"/>
                      <a:gd name="connsiteX18" fmla="*/ 65507 w 96445"/>
                      <a:gd name="connsiteY18" fmla="*/ 57 h 129113"/>
                      <a:gd name="connsiteX19" fmla="*/ 96566 w 96445"/>
                      <a:gd name="connsiteY19" fmla="*/ 39238 h 129113"/>
                      <a:gd name="connsiteX20" fmla="*/ 96566 w 96445"/>
                      <a:gd name="connsiteY20" fmla="*/ 125978 h 1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445" h="129113">
                        <a:moveTo>
                          <a:pt x="96566" y="125978"/>
                        </a:moveTo>
                        <a:cubicBezTo>
                          <a:pt x="96566" y="128098"/>
                          <a:pt x="95519" y="129171"/>
                          <a:pt x="93425" y="129171"/>
                        </a:cubicBezTo>
                        <a:lnTo>
                          <a:pt x="79836" y="129171"/>
                        </a:lnTo>
                        <a:cubicBezTo>
                          <a:pt x="77793" y="129171"/>
                          <a:pt x="76644" y="128098"/>
                          <a:pt x="76644" y="125978"/>
                        </a:cubicBezTo>
                        <a:lnTo>
                          <a:pt x="76644" y="38702"/>
                        </a:lnTo>
                        <a:cubicBezTo>
                          <a:pt x="76644" y="27514"/>
                          <a:pt x="73860" y="17553"/>
                          <a:pt x="59735" y="17553"/>
                        </a:cubicBezTo>
                        <a:cubicBezTo>
                          <a:pt x="42724" y="17553"/>
                          <a:pt x="31716" y="27693"/>
                          <a:pt x="25203" y="33491"/>
                        </a:cubicBezTo>
                        <a:lnTo>
                          <a:pt x="25203" y="125978"/>
                        </a:lnTo>
                        <a:cubicBezTo>
                          <a:pt x="25203" y="128098"/>
                          <a:pt x="24155" y="129171"/>
                          <a:pt x="22061" y="129171"/>
                        </a:cubicBezTo>
                        <a:lnTo>
                          <a:pt x="8473" y="129171"/>
                        </a:lnTo>
                        <a:cubicBezTo>
                          <a:pt x="6429" y="129171"/>
                          <a:pt x="5433" y="128098"/>
                          <a:pt x="5433" y="125978"/>
                        </a:cubicBezTo>
                        <a:lnTo>
                          <a:pt x="5433" y="35867"/>
                        </a:lnTo>
                        <a:cubicBezTo>
                          <a:pt x="5433" y="27208"/>
                          <a:pt x="5433" y="24347"/>
                          <a:pt x="4335" y="20414"/>
                        </a:cubicBezTo>
                        <a:cubicBezTo>
                          <a:pt x="2215" y="12547"/>
                          <a:pt x="120" y="10759"/>
                          <a:pt x="120" y="9456"/>
                        </a:cubicBezTo>
                        <a:cubicBezTo>
                          <a:pt x="120" y="8920"/>
                          <a:pt x="376" y="8409"/>
                          <a:pt x="1449" y="7592"/>
                        </a:cubicBezTo>
                        <a:lnTo>
                          <a:pt x="13198" y="1079"/>
                        </a:lnTo>
                        <a:cubicBezTo>
                          <a:pt x="13760" y="823"/>
                          <a:pt x="14501" y="57"/>
                          <a:pt x="15267" y="57"/>
                        </a:cubicBezTo>
                        <a:cubicBezTo>
                          <a:pt x="19992" y="57"/>
                          <a:pt x="23108" y="15714"/>
                          <a:pt x="23415" y="17834"/>
                        </a:cubicBezTo>
                        <a:cubicBezTo>
                          <a:pt x="31997" y="11014"/>
                          <a:pt x="45559" y="57"/>
                          <a:pt x="65507" y="57"/>
                        </a:cubicBezTo>
                        <a:cubicBezTo>
                          <a:pt x="94421" y="57"/>
                          <a:pt x="96566" y="20414"/>
                          <a:pt x="96566" y="39238"/>
                        </a:cubicBezTo>
                        <a:lnTo>
                          <a:pt x="96566" y="125978"/>
                        </a:lnTo>
                      </a:path>
                    </a:pathLst>
                  </a:custGeom>
                  <a:grpFill/>
                  <a:ln w="25538" cap="flat">
                    <a:noFill/>
                    <a:prstDash val="solid"/>
                    <a:round/>
                  </a:ln>
                </p:spPr>
                <p:txBody>
                  <a:bodyPr rtlCol="0" anchor="ctr"/>
                  <a:lstStyle/>
                  <a:p>
                    <a:endParaRPr lang="en-HR"/>
                  </a:p>
                </p:txBody>
              </p:sp>
              <p:sp>
                <p:nvSpPr>
                  <p:cNvPr id="38" name="Freeform 37">
                    <a:extLst>
                      <a:ext uri="{FF2B5EF4-FFF2-40B4-BE49-F238E27FC236}">
                        <a16:creationId xmlns:a16="http://schemas.microsoft.com/office/drawing/2014/main" id="{0957CC82-476E-EEE6-E15F-4E2EC9182DC7}"/>
                      </a:ext>
                    </a:extLst>
                  </p:cNvPr>
                  <p:cNvSpPr>
                    <a:spLocks noGrp="1" noRot="1" noMove="1" noResize="1" noEditPoints="1" noAdjustHandles="1" noChangeArrowheads="1" noChangeShapeType="1"/>
                  </p:cNvSpPr>
                  <p:nvPr/>
                </p:nvSpPr>
                <p:spPr>
                  <a:xfrm>
                    <a:off x="24703837" y="3009061"/>
                    <a:ext cx="102678" cy="183977"/>
                  </a:xfrm>
                  <a:custGeom>
                    <a:avLst/>
                    <a:gdLst>
                      <a:gd name="connsiteX0" fmla="*/ 74885 w 102678"/>
                      <a:gd name="connsiteY0" fmla="*/ 95152 h 183977"/>
                      <a:gd name="connsiteX1" fmla="*/ 44286 w 102678"/>
                      <a:gd name="connsiteY1" fmla="*/ 108230 h 183977"/>
                      <a:gd name="connsiteX2" fmla="*/ 21554 w 102678"/>
                      <a:gd name="connsiteY2" fmla="*/ 62995 h 183977"/>
                      <a:gd name="connsiteX3" fmla="*/ 50850 w 102678"/>
                      <a:gd name="connsiteY3" fmla="*/ 17556 h 183977"/>
                      <a:gd name="connsiteX4" fmla="*/ 74885 w 102678"/>
                      <a:gd name="connsiteY4" fmla="*/ 24606 h 183977"/>
                      <a:gd name="connsiteX5" fmla="*/ 74885 w 102678"/>
                      <a:gd name="connsiteY5" fmla="*/ 95152 h 183977"/>
                      <a:gd name="connsiteX6" fmla="*/ 94705 w 102678"/>
                      <a:gd name="connsiteY6" fmla="*/ 38424 h 183977"/>
                      <a:gd name="connsiteX7" fmla="*/ 98179 w 102678"/>
                      <a:gd name="connsiteY7" fmla="*/ 19114 h 183977"/>
                      <a:gd name="connsiteX8" fmla="*/ 102802 w 102678"/>
                      <a:gd name="connsiteY8" fmla="*/ 9460 h 183977"/>
                      <a:gd name="connsiteX9" fmla="*/ 101806 w 102678"/>
                      <a:gd name="connsiteY9" fmla="*/ 7902 h 183977"/>
                      <a:gd name="connsiteX10" fmla="*/ 90057 w 102678"/>
                      <a:gd name="connsiteY10" fmla="*/ 546 h 183977"/>
                      <a:gd name="connsiteX11" fmla="*/ 87656 w 102678"/>
                      <a:gd name="connsiteY11" fmla="*/ 60 h 183977"/>
                      <a:gd name="connsiteX12" fmla="*/ 80096 w 102678"/>
                      <a:gd name="connsiteY12" fmla="*/ 11273 h 183977"/>
                      <a:gd name="connsiteX13" fmla="*/ 49267 w 102678"/>
                      <a:gd name="connsiteY13" fmla="*/ 60 h 183977"/>
                      <a:gd name="connsiteX14" fmla="*/ 124 w 102678"/>
                      <a:gd name="connsiteY14" fmla="*/ 68027 h 183977"/>
                      <a:gd name="connsiteX15" fmla="*/ 40352 w 102678"/>
                      <a:gd name="connsiteY15" fmla="*/ 125726 h 183977"/>
                      <a:gd name="connsiteX16" fmla="*/ 75932 w 102678"/>
                      <a:gd name="connsiteY16" fmla="*/ 111397 h 183977"/>
                      <a:gd name="connsiteX17" fmla="*/ 76698 w 102678"/>
                      <a:gd name="connsiteY17" fmla="*/ 138267 h 183977"/>
                      <a:gd name="connsiteX18" fmla="*/ 49522 w 102678"/>
                      <a:gd name="connsiteY18" fmla="*/ 166491 h 183977"/>
                      <a:gd name="connsiteX19" fmla="*/ 13763 w 102678"/>
                      <a:gd name="connsiteY19" fmla="*/ 156325 h 183977"/>
                      <a:gd name="connsiteX20" fmla="*/ 11924 w 102678"/>
                      <a:gd name="connsiteY20" fmla="*/ 157883 h 183977"/>
                      <a:gd name="connsiteX21" fmla="*/ 7685 w 102678"/>
                      <a:gd name="connsiteY21" fmla="*/ 166746 h 183977"/>
                      <a:gd name="connsiteX22" fmla="*/ 6637 w 102678"/>
                      <a:gd name="connsiteY22" fmla="*/ 170194 h 183977"/>
                      <a:gd name="connsiteX23" fmla="*/ 50569 w 102678"/>
                      <a:gd name="connsiteY23" fmla="*/ 184038 h 183977"/>
                      <a:gd name="connsiteX24" fmla="*/ 96544 w 102678"/>
                      <a:gd name="connsiteY24" fmla="*/ 138037 h 183977"/>
                      <a:gd name="connsiteX25" fmla="*/ 94705 w 102678"/>
                      <a:gd name="connsiteY25" fmla="*/ 78703 h 183977"/>
                      <a:gd name="connsiteX26" fmla="*/ 94705 w 102678"/>
                      <a:gd name="connsiteY26" fmla="*/ 38424 h 1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2678" h="183977">
                        <a:moveTo>
                          <a:pt x="74885" y="95152"/>
                        </a:moveTo>
                        <a:cubicBezTo>
                          <a:pt x="68883" y="99341"/>
                          <a:pt x="57874" y="108230"/>
                          <a:pt x="44286" y="108230"/>
                        </a:cubicBezTo>
                        <a:cubicBezTo>
                          <a:pt x="26483" y="108230"/>
                          <a:pt x="21554" y="90683"/>
                          <a:pt x="21554" y="62995"/>
                        </a:cubicBezTo>
                        <a:cubicBezTo>
                          <a:pt x="21554" y="35027"/>
                          <a:pt x="31004" y="17556"/>
                          <a:pt x="50850" y="17556"/>
                        </a:cubicBezTo>
                        <a:cubicBezTo>
                          <a:pt x="61271" y="17556"/>
                          <a:pt x="70441" y="22460"/>
                          <a:pt x="74885" y="24606"/>
                        </a:cubicBezTo>
                        <a:lnTo>
                          <a:pt x="74885" y="95152"/>
                        </a:lnTo>
                        <a:close/>
                        <a:moveTo>
                          <a:pt x="94705" y="38424"/>
                        </a:moveTo>
                        <a:cubicBezTo>
                          <a:pt x="94705" y="29076"/>
                          <a:pt x="95727" y="25653"/>
                          <a:pt x="98179" y="19114"/>
                        </a:cubicBezTo>
                        <a:cubicBezTo>
                          <a:pt x="100478" y="12857"/>
                          <a:pt x="102802" y="11554"/>
                          <a:pt x="102802" y="9460"/>
                        </a:cubicBezTo>
                        <a:cubicBezTo>
                          <a:pt x="102802" y="8923"/>
                          <a:pt x="102802" y="8617"/>
                          <a:pt x="101806" y="7902"/>
                        </a:cubicBezTo>
                        <a:lnTo>
                          <a:pt x="90057" y="546"/>
                        </a:lnTo>
                        <a:cubicBezTo>
                          <a:pt x="89520" y="290"/>
                          <a:pt x="88754" y="60"/>
                          <a:pt x="87656" y="60"/>
                        </a:cubicBezTo>
                        <a:cubicBezTo>
                          <a:pt x="85306" y="60"/>
                          <a:pt x="82445" y="4734"/>
                          <a:pt x="80096" y="11273"/>
                        </a:cubicBezTo>
                        <a:cubicBezTo>
                          <a:pt x="76698" y="8617"/>
                          <a:pt x="66533" y="60"/>
                          <a:pt x="49267" y="60"/>
                        </a:cubicBezTo>
                        <a:cubicBezTo>
                          <a:pt x="16037" y="60"/>
                          <a:pt x="124" y="26981"/>
                          <a:pt x="124" y="68027"/>
                        </a:cubicBezTo>
                        <a:cubicBezTo>
                          <a:pt x="124" y="104833"/>
                          <a:pt x="16624" y="125726"/>
                          <a:pt x="40352" y="125726"/>
                        </a:cubicBezTo>
                        <a:cubicBezTo>
                          <a:pt x="57874" y="125726"/>
                          <a:pt x="69930" y="116352"/>
                          <a:pt x="75932" y="111397"/>
                        </a:cubicBezTo>
                        <a:cubicBezTo>
                          <a:pt x="75932" y="114513"/>
                          <a:pt x="76698" y="125215"/>
                          <a:pt x="76698" y="138267"/>
                        </a:cubicBezTo>
                        <a:cubicBezTo>
                          <a:pt x="76698" y="152392"/>
                          <a:pt x="73863" y="166491"/>
                          <a:pt x="49522" y="166491"/>
                        </a:cubicBezTo>
                        <a:cubicBezTo>
                          <a:pt x="31515" y="166491"/>
                          <a:pt x="15781" y="156325"/>
                          <a:pt x="13763" y="156325"/>
                        </a:cubicBezTo>
                        <a:cubicBezTo>
                          <a:pt x="12691" y="156325"/>
                          <a:pt x="12154" y="157091"/>
                          <a:pt x="11924" y="157883"/>
                        </a:cubicBezTo>
                        <a:lnTo>
                          <a:pt x="7685" y="166746"/>
                        </a:lnTo>
                        <a:cubicBezTo>
                          <a:pt x="6918" y="168304"/>
                          <a:pt x="6637" y="168892"/>
                          <a:pt x="6637" y="170194"/>
                        </a:cubicBezTo>
                        <a:cubicBezTo>
                          <a:pt x="6637" y="175124"/>
                          <a:pt x="31004" y="184038"/>
                          <a:pt x="50569" y="184038"/>
                        </a:cubicBezTo>
                        <a:cubicBezTo>
                          <a:pt x="85894" y="184038"/>
                          <a:pt x="96544" y="161791"/>
                          <a:pt x="96544" y="138037"/>
                        </a:cubicBezTo>
                        <a:cubicBezTo>
                          <a:pt x="96544" y="123912"/>
                          <a:pt x="94705" y="93313"/>
                          <a:pt x="94705" y="78703"/>
                        </a:cubicBezTo>
                        <a:lnTo>
                          <a:pt x="94705" y="38424"/>
                        </a:lnTo>
                      </a:path>
                    </a:pathLst>
                  </a:custGeom>
                  <a:grpFill/>
                  <a:ln w="25538" cap="flat">
                    <a:noFill/>
                    <a:prstDash val="solid"/>
                    <a:round/>
                  </a:ln>
                </p:spPr>
                <p:txBody>
                  <a:bodyPr rtlCol="0" anchor="ctr"/>
                  <a:lstStyle/>
                  <a:p>
                    <a:endParaRPr lang="en-HR"/>
                  </a:p>
                </p:txBody>
              </p:sp>
              <p:sp>
                <p:nvSpPr>
                  <p:cNvPr id="39" name="Freeform 38">
                    <a:extLst>
                      <a:ext uri="{FF2B5EF4-FFF2-40B4-BE49-F238E27FC236}">
                        <a16:creationId xmlns:a16="http://schemas.microsoft.com/office/drawing/2014/main" id="{C5E2778C-CF73-8574-3556-0AF1B4DA7AC6}"/>
                      </a:ext>
                    </a:extLst>
                  </p:cNvPr>
                  <p:cNvSpPr>
                    <a:spLocks noGrp="1" noRot="1" noMove="1" noResize="1" noEditPoints="1" noAdjustHandles="1" noChangeArrowheads="1" noChangeShapeType="1"/>
                  </p:cNvSpPr>
                  <p:nvPr/>
                </p:nvSpPr>
                <p:spPr>
                  <a:xfrm>
                    <a:off x="21174554" y="3320019"/>
                    <a:ext cx="96164" cy="132766"/>
                  </a:xfrm>
                  <a:custGeom>
                    <a:avLst/>
                    <a:gdLst>
                      <a:gd name="connsiteX0" fmla="*/ 68454 w 96164"/>
                      <a:gd name="connsiteY0" fmla="*/ 100448 h 132766"/>
                      <a:gd name="connsiteX1" fmla="*/ 38698 w 96164"/>
                      <a:gd name="connsiteY1" fmla="*/ 116642 h 132766"/>
                      <a:gd name="connsiteX2" fmla="*/ 19593 w 96164"/>
                      <a:gd name="connsiteY2" fmla="*/ 94420 h 132766"/>
                      <a:gd name="connsiteX3" fmla="*/ 68454 w 96164"/>
                      <a:gd name="connsiteY3" fmla="*/ 66733 h 132766"/>
                      <a:gd name="connsiteX4" fmla="*/ 68454 w 96164"/>
                      <a:gd name="connsiteY4" fmla="*/ 100448 h 132766"/>
                      <a:gd name="connsiteX5" fmla="*/ 88326 w 96164"/>
                      <a:gd name="connsiteY5" fmla="*/ 36645 h 132766"/>
                      <a:gd name="connsiteX6" fmla="*/ 48047 w 96164"/>
                      <a:gd name="connsiteY6" fmla="*/ 69 h 132766"/>
                      <a:gd name="connsiteX7" fmla="*/ 7282 w 96164"/>
                      <a:gd name="connsiteY7" fmla="*/ 12099 h 132766"/>
                      <a:gd name="connsiteX8" fmla="*/ 8099 w 96164"/>
                      <a:gd name="connsiteY8" fmla="*/ 15496 h 132766"/>
                      <a:gd name="connsiteX9" fmla="*/ 11471 w 96164"/>
                      <a:gd name="connsiteY9" fmla="*/ 24640 h 132766"/>
                      <a:gd name="connsiteX10" fmla="*/ 13310 w 96164"/>
                      <a:gd name="connsiteY10" fmla="*/ 25943 h 132766"/>
                      <a:gd name="connsiteX11" fmla="*/ 45211 w 96164"/>
                      <a:gd name="connsiteY11" fmla="*/ 17591 h 132766"/>
                      <a:gd name="connsiteX12" fmla="*/ 68454 w 96164"/>
                      <a:gd name="connsiteY12" fmla="*/ 41089 h 132766"/>
                      <a:gd name="connsiteX13" fmla="*/ 68454 w 96164"/>
                      <a:gd name="connsiteY13" fmla="*/ 50488 h 132766"/>
                      <a:gd name="connsiteX14" fmla="*/ 2 w 96164"/>
                      <a:gd name="connsiteY14" fmla="*/ 96029 h 132766"/>
                      <a:gd name="connsiteX15" fmla="*/ 33948 w 96164"/>
                      <a:gd name="connsiteY15" fmla="*/ 132835 h 132766"/>
                      <a:gd name="connsiteX16" fmla="*/ 71622 w 96164"/>
                      <a:gd name="connsiteY16" fmla="*/ 115313 h 132766"/>
                      <a:gd name="connsiteX17" fmla="*/ 81532 w 96164"/>
                      <a:gd name="connsiteY17" fmla="*/ 132835 h 132766"/>
                      <a:gd name="connsiteX18" fmla="*/ 83626 w 96164"/>
                      <a:gd name="connsiteY18" fmla="*/ 132043 h 132766"/>
                      <a:gd name="connsiteX19" fmla="*/ 93817 w 96164"/>
                      <a:gd name="connsiteY19" fmla="*/ 125735 h 132766"/>
                      <a:gd name="connsiteX20" fmla="*/ 96167 w 96164"/>
                      <a:gd name="connsiteY20" fmla="*/ 123691 h 132766"/>
                      <a:gd name="connsiteX21" fmla="*/ 91468 w 96164"/>
                      <a:gd name="connsiteY21" fmla="*/ 114036 h 132766"/>
                      <a:gd name="connsiteX22" fmla="*/ 88326 w 96164"/>
                      <a:gd name="connsiteY22" fmla="*/ 87907 h 132766"/>
                      <a:gd name="connsiteX23" fmla="*/ 88326 w 96164"/>
                      <a:gd name="connsiteY23" fmla="*/ 36645 h 1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64" h="132766">
                        <a:moveTo>
                          <a:pt x="68454" y="100448"/>
                        </a:moveTo>
                        <a:cubicBezTo>
                          <a:pt x="64266" y="104126"/>
                          <a:pt x="52235" y="116642"/>
                          <a:pt x="38698" y="116642"/>
                        </a:cubicBezTo>
                        <a:cubicBezTo>
                          <a:pt x="25365" y="116642"/>
                          <a:pt x="19593" y="104918"/>
                          <a:pt x="19593" y="94420"/>
                        </a:cubicBezTo>
                        <a:cubicBezTo>
                          <a:pt x="19593" y="66937"/>
                          <a:pt x="56961" y="66937"/>
                          <a:pt x="68454" y="66733"/>
                        </a:cubicBezTo>
                        <a:lnTo>
                          <a:pt x="68454" y="100448"/>
                        </a:lnTo>
                        <a:close/>
                        <a:moveTo>
                          <a:pt x="88326" y="36645"/>
                        </a:moveTo>
                        <a:cubicBezTo>
                          <a:pt x="88326" y="14704"/>
                          <a:pt x="78109" y="69"/>
                          <a:pt x="48047" y="69"/>
                        </a:cubicBezTo>
                        <a:cubicBezTo>
                          <a:pt x="31393" y="69"/>
                          <a:pt x="7282" y="7706"/>
                          <a:pt x="7282" y="12099"/>
                        </a:cubicBezTo>
                        <a:cubicBezTo>
                          <a:pt x="7282" y="13453"/>
                          <a:pt x="7563" y="14194"/>
                          <a:pt x="8099" y="15496"/>
                        </a:cubicBezTo>
                        <a:lnTo>
                          <a:pt x="11471" y="24640"/>
                        </a:lnTo>
                        <a:cubicBezTo>
                          <a:pt x="11726" y="25457"/>
                          <a:pt x="12543" y="25943"/>
                          <a:pt x="13310" y="25943"/>
                        </a:cubicBezTo>
                        <a:cubicBezTo>
                          <a:pt x="15660" y="25943"/>
                          <a:pt x="27690" y="17591"/>
                          <a:pt x="45211" y="17591"/>
                        </a:cubicBezTo>
                        <a:cubicBezTo>
                          <a:pt x="63729" y="17591"/>
                          <a:pt x="68454" y="25943"/>
                          <a:pt x="68454" y="41089"/>
                        </a:cubicBezTo>
                        <a:lnTo>
                          <a:pt x="68454" y="50488"/>
                        </a:lnTo>
                        <a:cubicBezTo>
                          <a:pt x="52235" y="51076"/>
                          <a:pt x="2" y="51817"/>
                          <a:pt x="2" y="96029"/>
                        </a:cubicBezTo>
                        <a:cubicBezTo>
                          <a:pt x="2" y="119221"/>
                          <a:pt x="13310" y="132835"/>
                          <a:pt x="33948" y="132835"/>
                        </a:cubicBezTo>
                        <a:cubicBezTo>
                          <a:pt x="55658" y="132835"/>
                          <a:pt x="68454" y="118200"/>
                          <a:pt x="71622" y="115313"/>
                        </a:cubicBezTo>
                        <a:cubicBezTo>
                          <a:pt x="72924" y="118966"/>
                          <a:pt x="77598" y="132835"/>
                          <a:pt x="81532" y="132835"/>
                        </a:cubicBezTo>
                        <a:cubicBezTo>
                          <a:pt x="82043" y="132835"/>
                          <a:pt x="82630" y="132580"/>
                          <a:pt x="83626" y="132043"/>
                        </a:cubicBezTo>
                        <a:lnTo>
                          <a:pt x="93817" y="125735"/>
                        </a:lnTo>
                        <a:cubicBezTo>
                          <a:pt x="94890" y="125275"/>
                          <a:pt x="96167" y="124738"/>
                          <a:pt x="96167" y="123691"/>
                        </a:cubicBezTo>
                        <a:cubicBezTo>
                          <a:pt x="96167" y="122133"/>
                          <a:pt x="92464" y="117152"/>
                          <a:pt x="91468" y="114036"/>
                        </a:cubicBezTo>
                        <a:cubicBezTo>
                          <a:pt x="89143" y="106680"/>
                          <a:pt x="88326" y="104382"/>
                          <a:pt x="88326" y="87907"/>
                        </a:cubicBezTo>
                        <a:lnTo>
                          <a:pt x="88326" y="36645"/>
                        </a:lnTo>
                      </a:path>
                    </a:pathLst>
                  </a:custGeom>
                  <a:grpFill/>
                  <a:ln w="25538" cap="flat">
                    <a:noFill/>
                    <a:prstDash val="solid"/>
                    <a:round/>
                  </a:ln>
                </p:spPr>
                <p:txBody>
                  <a:bodyPr rtlCol="0" anchor="ctr"/>
                  <a:lstStyle/>
                  <a:p>
                    <a:endParaRPr lang="en-HR"/>
                  </a:p>
                </p:txBody>
              </p:sp>
              <p:sp>
                <p:nvSpPr>
                  <p:cNvPr id="40" name="Freeform 39">
                    <a:extLst>
                      <a:ext uri="{FF2B5EF4-FFF2-40B4-BE49-F238E27FC236}">
                        <a16:creationId xmlns:a16="http://schemas.microsoft.com/office/drawing/2014/main" id="{F4E23DFA-4443-4C3E-36DD-3E7A5A66885E}"/>
                      </a:ext>
                    </a:extLst>
                  </p:cNvPr>
                  <p:cNvSpPr>
                    <a:spLocks noGrp="1" noRot="1" noMove="1" noResize="1" noEditPoints="1" noAdjustHandles="1" noChangeArrowheads="1" noChangeShapeType="1"/>
                  </p:cNvSpPr>
                  <p:nvPr/>
                </p:nvSpPr>
                <p:spPr>
                  <a:xfrm>
                    <a:off x="21301531" y="3320047"/>
                    <a:ext cx="96445" cy="129139"/>
                  </a:xfrm>
                  <a:custGeom>
                    <a:avLst/>
                    <a:gdLst>
                      <a:gd name="connsiteX0" fmla="*/ 96454 w 96445"/>
                      <a:gd name="connsiteY0" fmla="*/ 126040 h 129139"/>
                      <a:gd name="connsiteX1" fmla="*/ 93261 w 96445"/>
                      <a:gd name="connsiteY1" fmla="*/ 129207 h 129139"/>
                      <a:gd name="connsiteX2" fmla="*/ 79749 w 96445"/>
                      <a:gd name="connsiteY2" fmla="*/ 129207 h 129139"/>
                      <a:gd name="connsiteX3" fmla="*/ 76608 w 96445"/>
                      <a:gd name="connsiteY3" fmla="*/ 126040 h 129139"/>
                      <a:gd name="connsiteX4" fmla="*/ 76608 w 96445"/>
                      <a:gd name="connsiteY4" fmla="*/ 38789 h 129139"/>
                      <a:gd name="connsiteX5" fmla="*/ 59622 w 96445"/>
                      <a:gd name="connsiteY5" fmla="*/ 17589 h 129139"/>
                      <a:gd name="connsiteX6" fmla="*/ 25090 w 96445"/>
                      <a:gd name="connsiteY6" fmla="*/ 33579 h 129139"/>
                      <a:gd name="connsiteX7" fmla="*/ 25090 w 96445"/>
                      <a:gd name="connsiteY7" fmla="*/ 126040 h 129139"/>
                      <a:gd name="connsiteX8" fmla="*/ 21948 w 96445"/>
                      <a:gd name="connsiteY8" fmla="*/ 129207 h 129139"/>
                      <a:gd name="connsiteX9" fmla="*/ 8386 w 96445"/>
                      <a:gd name="connsiteY9" fmla="*/ 129207 h 129139"/>
                      <a:gd name="connsiteX10" fmla="*/ 5244 w 96445"/>
                      <a:gd name="connsiteY10" fmla="*/ 126040 h 129139"/>
                      <a:gd name="connsiteX11" fmla="*/ 5244 w 96445"/>
                      <a:gd name="connsiteY11" fmla="*/ 35877 h 129139"/>
                      <a:gd name="connsiteX12" fmla="*/ 4197 w 96445"/>
                      <a:gd name="connsiteY12" fmla="*/ 20450 h 129139"/>
                      <a:gd name="connsiteX13" fmla="*/ 8 w 96445"/>
                      <a:gd name="connsiteY13" fmla="*/ 9518 h 129139"/>
                      <a:gd name="connsiteX14" fmla="*/ 1285 w 96445"/>
                      <a:gd name="connsiteY14" fmla="*/ 7705 h 129139"/>
                      <a:gd name="connsiteX15" fmla="*/ 13111 w 96445"/>
                      <a:gd name="connsiteY15" fmla="*/ 1141 h 129139"/>
                      <a:gd name="connsiteX16" fmla="*/ 15154 w 96445"/>
                      <a:gd name="connsiteY16" fmla="*/ 68 h 129139"/>
                      <a:gd name="connsiteX17" fmla="*/ 23251 w 96445"/>
                      <a:gd name="connsiteY17" fmla="*/ 17870 h 129139"/>
                      <a:gd name="connsiteX18" fmla="*/ 65344 w 96445"/>
                      <a:gd name="connsiteY18" fmla="*/ 68 h 129139"/>
                      <a:gd name="connsiteX19" fmla="*/ 96454 w 96445"/>
                      <a:gd name="connsiteY19" fmla="*/ 39300 h 129139"/>
                      <a:gd name="connsiteX20" fmla="*/ 96454 w 96445"/>
                      <a:gd name="connsiteY20" fmla="*/ 126040 h 1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445" h="129139">
                        <a:moveTo>
                          <a:pt x="96454" y="126040"/>
                        </a:moveTo>
                        <a:cubicBezTo>
                          <a:pt x="96454" y="128109"/>
                          <a:pt x="95407" y="129207"/>
                          <a:pt x="93261" y="129207"/>
                        </a:cubicBezTo>
                        <a:lnTo>
                          <a:pt x="79749" y="129207"/>
                        </a:lnTo>
                        <a:cubicBezTo>
                          <a:pt x="77629" y="129207"/>
                          <a:pt x="76608" y="128109"/>
                          <a:pt x="76608" y="126040"/>
                        </a:cubicBezTo>
                        <a:lnTo>
                          <a:pt x="76608" y="38789"/>
                        </a:lnTo>
                        <a:cubicBezTo>
                          <a:pt x="76608" y="27525"/>
                          <a:pt x="73670" y="17589"/>
                          <a:pt x="59622" y="17589"/>
                        </a:cubicBezTo>
                        <a:cubicBezTo>
                          <a:pt x="42663" y="17589"/>
                          <a:pt x="31654" y="27755"/>
                          <a:pt x="25090" y="33579"/>
                        </a:cubicBezTo>
                        <a:lnTo>
                          <a:pt x="25090" y="126040"/>
                        </a:lnTo>
                        <a:cubicBezTo>
                          <a:pt x="25090" y="128109"/>
                          <a:pt x="24094" y="129207"/>
                          <a:pt x="21948" y="129207"/>
                        </a:cubicBezTo>
                        <a:lnTo>
                          <a:pt x="8386" y="129207"/>
                        </a:lnTo>
                        <a:cubicBezTo>
                          <a:pt x="6317" y="129207"/>
                          <a:pt x="5244" y="128109"/>
                          <a:pt x="5244" y="126040"/>
                        </a:cubicBezTo>
                        <a:lnTo>
                          <a:pt x="5244" y="35877"/>
                        </a:lnTo>
                        <a:cubicBezTo>
                          <a:pt x="5244" y="27270"/>
                          <a:pt x="5244" y="24358"/>
                          <a:pt x="4197" y="20450"/>
                        </a:cubicBezTo>
                        <a:cubicBezTo>
                          <a:pt x="2153" y="12634"/>
                          <a:pt x="8" y="10795"/>
                          <a:pt x="8" y="9518"/>
                        </a:cubicBezTo>
                        <a:cubicBezTo>
                          <a:pt x="8" y="9007"/>
                          <a:pt x="289" y="8445"/>
                          <a:pt x="1285" y="7705"/>
                        </a:cubicBezTo>
                        <a:lnTo>
                          <a:pt x="13111" y="1141"/>
                        </a:lnTo>
                        <a:cubicBezTo>
                          <a:pt x="13596" y="885"/>
                          <a:pt x="14388" y="68"/>
                          <a:pt x="15154" y="68"/>
                        </a:cubicBezTo>
                        <a:cubicBezTo>
                          <a:pt x="19879" y="68"/>
                          <a:pt x="23021" y="15801"/>
                          <a:pt x="23251" y="17870"/>
                        </a:cubicBezTo>
                        <a:cubicBezTo>
                          <a:pt x="31961" y="11076"/>
                          <a:pt x="45523" y="68"/>
                          <a:pt x="65344" y="68"/>
                        </a:cubicBezTo>
                        <a:cubicBezTo>
                          <a:pt x="94385" y="68"/>
                          <a:pt x="96454" y="20450"/>
                          <a:pt x="96454" y="39300"/>
                        </a:cubicBezTo>
                        <a:lnTo>
                          <a:pt x="96454" y="126040"/>
                        </a:lnTo>
                      </a:path>
                    </a:pathLst>
                  </a:custGeom>
                  <a:grpFill/>
                  <a:ln w="25538" cap="flat">
                    <a:noFill/>
                    <a:prstDash val="solid"/>
                    <a:round/>
                  </a:ln>
                </p:spPr>
                <p:txBody>
                  <a:bodyPr rtlCol="0" anchor="ctr"/>
                  <a:lstStyle/>
                  <a:p>
                    <a:endParaRPr lang="en-HR"/>
                  </a:p>
                </p:txBody>
              </p:sp>
              <p:sp>
                <p:nvSpPr>
                  <p:cNvPr id="41" name="Freeform 40">
                    <a:extLst>
                      <a:ext uri="{FF2B5EF4-FFF2-40B4-BE49-F238E27FC236}">
                        <a16:creationId xmlns:a16="http://schemas.microsoft.com/office/drawing/2014/main" id="{13AB853F-EB9F-F8FB-262B-7B4BD9E16FE9}"/>
                      </a:ext>
                    </a:extLst>
                  </p:cNvPr>
                  <p:cNvSpPr>
                    <a:spLocks noGrp="1" noRot="1" noMove="1" noResize="1" noEditPoints="1" noAdjustHandles="1" noChangeArrowheads="1" noChangeShapeType="1"/>
                  </p:cNvSpPr>
                  <p:nvPr/>
                </p:nvSpPr>
                <p:spPr>
                  <a:xfrm>
                    <a:off x="21433492" y="3259928"/>
                    <a:ext cx="103239" cy="192840"/>
                  </a:xfrm>
                  <a:custGeom>
                    <a:avLst/>
                    <a:gdLst>
                      <a:gd name="connsiteX0" fmla="*/ 75845 w 103239"/>
                      <a:gd name="connsiteY0" fmla="*/ 159958 h 192840"/>
                      <a:gd name="connsiteX1" fmla="*/ 44454 w 103239"/>
                      <a:gd name="connsiteY1" fmla="*/ 175386 h 192840"/>
                      <a:gd name="connsiteX2" fmla="*/ 21467 w 103239"/>
                      <a:gd name="connsiteY2" fmla="*/ 128619 h 192840"/>
                      <a:gd name="connsiteX3" fmla="*/ 46038 w 103239"/>
                      <a:gd name="connsiteY3" fmla="*/ 77663 h 192840"/>
                      <a:gd name="connsiteX4" fmla="*/ 75845 w 103239"/>
                      <a:gd name="connsiteY4" fmla="*/ 86321 h 192840"/>
                      <a:gd name="connsiteX5" fmla="*/ 75845 w 103239"/>
                      <a:gd name="connsiteY5" fmla="*/ 159958 h 192840"/>
                      <a:gd name="connsiteX6" fmla="*/ 95666 w 103239"/>
                      <a:gd name="connsiteY6" fmla="*/ 3413 h 192840"/>
                      <a:gd name="connsiteX7" fmla="*/ 93546 w 103239"/>
                      <a:gd name="connsiteY7" fmla="*/ 67 h 192840"/>
                      <a:gd name="connsiteX8" fmla="*/ 90481 w 103239"/>
                      <a:gd name="connsiteY8" fmla="*/ 603 h 192840"/>
                      <a:gd name="connsiteX9" fmla="*/ 77608 w 103239"/>
                      <a:gd name="connsiteY9" fmla="*/ 3745 h 192840"/>
                      <a:gd name="connsiteX10" fmla="*/ 75845 w 103239"/>
                      <a:gd name="connsiteY10" fmla="*/ 6861 h 192840"/>
                      <a:gd name="connsiteX11" fmla="*/ 75845 w 103239"/>
                      <a:gd name="connsiteY11" fmla="*/ 69081 h 192840"/>
                      <a:gd name="connsiteX12" fmla="*/ 43663 w 103239"/>
                      <a:gd name="connsiteY12" fmla="*/ 60167 h 192840"/>
                      <a:gd name="connsiteX13" fmla="*/ 12 w 103239"/>
                      <a:gd name="connsiteY13" fmla="*/ 129180 h 192840"/>
                      <a:gd name="connsiteX14" fmla="*/ 40802 w 103239"/>
                      <a:gd name="connsiteY14" fmla="*/ 192907 h 192840"/>
                      <a:gd name="connsiteX15" fmla="*/ 79191 w 103239"/>
                      <a:gd name="connsiteY15" fmla="*/ 177506 h 192840"/>
                      <a:gd name="connsiteX16" fmla="*/ 88616 w 103239"/>
                      <a:gd name="connsiteY16" fmla="*/ 192907 h 192840"/>
                      <a:gd name="connsiteX17" fmla="*/ 90711 w 103239"/>
                      <a:gd name="connsiteY17" fmla="*/ 192141 h 192840"/>
                      <a:gd name="connsiteX18" fmla="*/ 100902 w 103239"/>
                      <a:gd name="connsiteY18" fmla="*/ 185832 h 192840"/>
                      <a:gd name="connsiteX19" fmla="*/ 103252 w 103239"/>
                      <a:gd name="connsiteY19" fmla="*/ 183789 h 192840"/>
                      <a:gd name="connsiteX20" fmla="*/ 98577 w 103239"/>
                      <a:gd name="connsiteY20" fmla="*/ 174134 h 192840"/>
                      <a:gd name="connsiteX21" fmla="*/ 95666 w 103239"/>
                      <a:gd name="connsiteY21" fmla="*/ 147979 h 192840"/>
                      <a:gd name="connsiteX22" fmla="*/ 95666 w 103239"/>
                      <a:gd name="connsiteY22" fmla="*/ 3413 h 19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239" h="192840">
                        <a:moveTo>
                          <a:pt x="75845" y="159958"/>
                        </a:moveTo>
                        <a:cubicBezTo>
                          <a:pt x="69536" y="163917"/>
                          <a:pt x="58068" y="175386"/>
                          <a:pt x="44454" y="175386"/>
                        </a:cubicBezTo>
                        <a:cubicBezTo>
                          <a:pt x="23255" y="175386"/>
                          <a:pt x="21467" y="150610"/>
                          <a:pt x="21467" y="128619"/>
                        </a:cubicBezTo>
                        <a:cubicBezTo>
                          <a:pt x="21467" y="103332"/>
                          <a:pt x="23587" y="77663"/>
                          <a:pt x="46038" y="77663"/>
                        </a:cubicBezTo>
                        <a:cubicBezTo>
                          <a:pt x="59115" y="77663"/>
                          <a:pt x="67468" y="81852"/>
                          <a:pt x="75845" y="86321"/>
                        </a:cubicBezTo>
                        <a:lnTo>
                          <a:pt x="75845" y="159958"/>
                        </a:lnTo>
                        <a:close/>
                        <a:moveTo>
                          <a:pt x="95666" y="3413"/>
                        </a:moveTo>
                        <a:cubicBezTo>
                          <a:pt x="95666" y="2136"/>
                          <a:pt x="95666" y="67"/>
                          <a:pt x="93546" y="67"/>
                        </a:cubicBezTo>
                        <a:cubicBezTo>
                          <a:pt x="91758" y="348"/>
                          <a:pt x="92550" y="67"/>
                          <a:pt x="90481" y="603"/>
                        </a:cubicBezTo>
                        <a:lnTo>
                          <a:pt x="77608" y="3745"/>
                        </a:lnTo>
                        <a:cubicBezTo>
                          <a:pt x="76612" y="4000"/>
                          <a:pt x="75845" y="5047"/>
                          <a:pt x="75845" y="6861"/>
                        </a:cubicBezTo>
                        <a:lnTo>
                          <a:pt x="75845" y="69081"/>
                        </a:lnTo>
                        <a:cubicBezTo>
                          <a:pt x="68770" y="64611"/>
                          <a:pt x="59882" y="60167"/>
                          <a:pt x="43663" y="60167"/>
                        </a:cubicBezTo>
                        <a:cubicBezTo>
                          <a:pt x="13396" y="60167"/>
                          <a:pt x="12" y="91506"/>
                          <a:pt x="12" y="129180"/>
                        </a:cubicBezTo>
                        <a:cubicBezTo>
                          <a:pt x="12" y="161542"/>
                          <a:pt x="12885" y="192907"/>
                          <a:pt x="40802" y="192907"/>
                        </a:cubicBezTo>
                        <a:cubicBezTo>
                          <a:pt x="60111" y="192907"/>
                          <a:pt x="72933" y="182001"/>
                          <a:pt x="79191" y="177506"/>
                        </a:cubicBezTo>
                        <a:cubicBezTo>
                          <a:pt x="80264" y="181720"/>
                          <a:pt x="84964" y="192907"/>
                          <a:pt x="88616" y="192907"/>
                        </a:cubicBezTo>
                        <a:cubicBezTo>
                          <a:pt x="89153" y="192907"/>
                          <a:pt x="89714" y="192652"/>
                          <a:pt x="90711" y="192141"/>
                        </a:cubicBezTo>
                        <a:lnTo>
                          <a:pt x="100902" y="185832"/>
                        </a:lnTo>
                        <a:cubicBezTo>
                          <a:pt x="101923" y="185347"/>
                          <a:pt x="103252" y="184836"/>
                          <a:pt x="103252" y="183789"/>
                        </a:cubicBezTo>
                        <a:cubicBezTo>
                          <a:pt x="103252" y="182205"/>
                          <a:pt x="99829" y="177250"/>
                          <a:pt x="98577" y="174134"/>
                        </a:cubicBezTo>
                        <a:cubicBezTo>
                          <a:pt x="95666" y="167570"/>
                          <a:pt x="95666" y="159728"/>
                          <a:pt x="95666" y="147979"/>
                        </a:cubicBezTo>
                        <a:lnTo>
                          <a:pt x="95666" y="3413"/>
                        </a:lnTo>
                      </a:path>
                    </a:pathLst>
                  </a:custGeom>
                  <a:grpFill/>
                  <a:ln w="25538" cap="flat">
                    <a:noFill/>
                    <a:prstDash val="solid"/>
                    <a:round/>
                  </a:ln>
                </p:spPr>
                <p:txBody>
                  <a:bodyPr rtlCol="0" anchor="ctr"/>
                  <a:lstStyle/>
                  <a:p>
                    <a:endParaRPr lang="en-HR"/>
                  </a:p>
                </p:txBody>
              </p:sp>
              <p:sp>
                <p:nvSpPr>
                  <p:cNvPr id="42" name="Freeform 41">
                    <a:extLst>
                      <a:ext uri="{FF2B5EF4-FFF2-40B4-BE49-F238E27FC236}">
                        <a16:creationId xmlns:a16="http://schemas.microsoft.com/office/drawing/2014/main" id="{0B339735-0AF6-AAB2-7355-3B4F6B19D17E}"/>
                      </a:ext>
                    </a:extLst>
                  </p:cNvPr>
                  <p:cNvSpPr>
                    <a:spLocks noGrp="1" noRot="1" noMove="1" noResize="1" noEditPoints="1" noAdjustHandles="1" noChangeArrowheads="1" noChangeShapeType="1"/>
                  </p:cNvSpPr>
                  <p:nvPr/>
                </p:nvSpPr>
                <p:spPr>
                  <a:xfrm>
                    <a:off x="21662934" y="3270185"/>
                    <a:ext cx="106892" cy="179022"/>
                  </a:xfrm>
                  <a:custGeom>
                    <a:avLst/>
                    <a:gdLst>
                      <a:gd name="connsiteX0" fmla="*/ 106913 w 106892"/>
                      <a:gd name="connsiteY0" fmla="*/ 175921 h 179022"/>
                      <a:gd name="connsiteX1" fmla="*/ 103772 w 106892"/>
                      <a:gd name="connsiteY1" fmla="*/ 179088 h 179022"/>
                      <a:gd name="connsiteX2" fmla="*/ 89136 w 106892"/>
                      <a:gd name="connsiteY2" fmla="*/ 179088 h 179022"/>
                      <a:gd name="connsiteX3" fmla="*/ 84998 w 106892"/>
                      <a:gd name="connsiteY3" fmla="*/ 176432 h 179022"/>
                      <a:gd name="connsiteX4" fmla="*/ 24898 w 106892"/>
                      <a:gd name="connsiteY4" fmla="*/ 47344 h 179022"/>
                      <a:gd name="connsiteX5" fmla="*/ 17823 w 106892"/>
                      <a:gd name="connsiteY5" fmla="*/ 24612 h 179022"/>
                      <a:gd name="connsiteX6" fmla="*/ 17287 w 106892"/>
                      <a:gd name="connsiteY6" fmla="*/ 25174 h 179022"/>
                      <a:gd name="connsiteX7" fmla="*/ 19892 w 106892"/>
                      <a:gd name="connsiteY7" fmla="*/ 48365 h 179022"/>
                      <a:gd name="connsiteX8" fmla="*/ 19892 w 106892"/>
                      <a:gd name="connsiteY8" fmla="*/ 175921 h 179022"/>
                      <a:gd name="connsiteX9" fmla="*/ 16751 w 106892"/>
                      <a:gd name="connsiteY9" fmla="*/ 179088 h 179022"/>
                      <a:gd name="connsiteX10" fmla="*/ 3162 w 106892"/>
                      <a:gd name="connsiteY10" fmla="*/ 179088 h 179022"/>
                      <a:gd name="connsiteX11" fmla="*/ 21 w 106892"/>
                      <a:gd name="connsiteY11" fmla="*/ 175921 h 179022"/>
                      <a:gd name="connsiteX12" fmla="*/ 21 w 106892"/>
                      <a:gd name="connsiteY12" fmla="*/ 3208 h 179022"/>
                      <a:gd name="connsiteX13" fmla="*/ 3162 w 106892"/>
                      <a:gd name="connsiteY13" fmla="*/ 66 h 179022"/>
                      <a:gd name="connsiteX14" fmla="*/ 20939 w 106892"/>
                      <a:gd name="connsiteY14" fmla="*/ 66 h 179022"/>
                      <a:gd name="connsiteX15" fmla="*/ 24898 w 106892"/>
                      <a:gd name="connsiteY15" fmla="*/ 2416 h 179022"/>
                      <a:gd name="connsiteX16" fmla="*/ 82597 w 106892"/>
                      <a:gd name="connsiteY16" fmla="*/ 124199 h 179022"/>
                      <a:gd name="connsiteX17" fmla="*/ 88906 w 106892"/>
                      <a:gd name="connsiteY17" fmla="*/ 144300 h 179022"/>
                      <a:gd name="connsiteX18" fmla="*/ 89392 w 106892"/>
                      <a:gd name="connsiteY18" fmla="*/ 143790 h 179022"/>
                      <a:gd name="connsiteX19" fmla="*/ 87042 w 106892"/>
                      <a:gd name="connsiteY19" fmla="*/ 127826 h 179022"/>
                      <a:gd name="connsiteX20" fmla="*/ 87042 w 106892"/>
                      <a:gd name="connsiteY20" fmla="*/ 3208 h 179022"/>
                      <a:gd name="connsiteX21" fmla="*/ 90183 w 106892"/>
                      <a:gd name="connsiteY21" fmla="*/ 66 h 179022"/>
                      <a:gd name="connsiteX22" fmla="*/ 103772 w 106892"/>
                      <a:gd name="connsiteY22" fmla="*/ 66 h 179022"/>
                      <a:gd name="connsiteX23" fmla="*/ 106913 w 106892"/>
                      <a:gd name="connsiteY23" fmla="*/ 3208 h 179022"/>
                      <a:gd name="connsiteX24" fmla="*/ 106913 w 106892"/>
                      <a:gd name="connsiteY24" fmla="*/ 175921 h 17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892" h="179022">
                        <a:moveTo>
                          <a:pt x="106913" y="175921"/>
                        </a:moveTo>
                        <a:cubicBezTo>
                          <a:pt x="106913" y="177760"/>
                          <a:pt x="105866" y="179088"/>
                          <a:pt x="103772" y="179088"/>
                        </a:cubicBezTo>
                        <a:lnTo>
                          <a:pt x="89136" y="179088"/>
                        </a:lnTo>
                        <a:cubicBezTo>
                          <a:pt x="87042" y="179088"/>
                          <a:pt x="85765" y="178297"/>
                          <a:pt x="84998" y="176432"/>
                        </a:cubicBezTo>
                        <a:lnTo>
                          <a:pt x="24898" y="47344"/>
                        </a:lnTo>
                        <a:cubicBezTo>
                          <a:pt x="21731" y="40575"/>
                          <a:pt x="19100" y="31942"/>
                          <a:pt x="17823" y="24612"/>
                        </a:cubicBezTo>
                        <a:lnTo>
                          <a:pt x="17287" y="25174"/>
                        </a:lnTo>
                        <a:cubicBezTo>
                          <a:pt x="19381" y="35084"/>
                          <a:pt x="19892" y="42670"/>
                          <a:pt x="19892" y="48365"/>
                        </a:cubicBezTo>
                        <a:lnTo>
                          <a:pt x="19892" y="175921"/>
                        </a:lnTo>
                        <a:cubicBezTo>
                          <a:pt x="19892" y="177990"/>
                          <a:pt x="18820" y="179088"/>
                          <a:pt x="16751" y="179088"/>
                        </a:cubicBezTo>
                        <a:lnTo>
                          <a:pt x="3162" y="179088"/>
                        </a:lnTo>
                        <a:cubicBezTo>
                          <a:pt x="1068" y="179088"/>
                          <a:pt x="21" y="177990"/>
                          <a:pt x="21" y="175921"/>
                        </a:cubicBezTo>
                        <a:lnTo>
                          <a:pt x="21" y="3208"/>
                        </a:lnTo>
                        <a:cubicBezTo>
                          <a:pt x="21" y="1369"/>
                          <a:pt x="1068" y="66"/>
                          <a:pt x="3162" y="66"/>
                        </a:cubicBezTo>
                        <a:lnTo>
                          <a:pt x="20939" y="66"/>
                        </a:lnTo>
                        <a:cubicBezTo>
                          <a:pt x="23008" y="66"/>
                          <a:pt x="24107" y="858"/>
                          <a:pt x="24898" y="2416"/>
                        </a:cubicBezTo>
                        <a:lnTo>
                          <a:pt x="82597" y="124199"/>
                        </a:lnTo>
                        <a:cubicBezTo>
                          <a:pt x="85765" y="130687"/>
                          <a:pt x="86556" y="136485"/>
                          <a:pt x="88906" y="144300"/>
                        </a:cubicBezTo>
                        <a:lnTo>
                          <a:pt x="89392" y="143790"/>
                        </a:lnTo>
                        <a:cubicBezTo>
                          <a:pt x="88600" y="138298"/>
                          <a:pt x="87042" y="132551"/>
                          <a:pt x="87042" y="127826"/>
                        </a:cubicBezTo>
                        <a:lnTo>
                          <a:pt x="87042" y="3208"/>
                        </a:lnTo>
                        <a:cubicBezTo>
                          <a:pt x="87042" y="1088"/>
                          <a:pt x="88140" y="66"/>
                          <a:pt x="90183" y="66"/>
                        </a:cubicBezTo>
                        <a:lnTo>
                          <a:pt x="103772" y="66"/>
                        </a:lnTo>
                        <a:cubicBezTo>
                          <a:pt x="105866" y="66"/>
                          <a:pt x="106913" y="1088"/>
                          <a:pt x="106913" y="3208"/>
                        </a:cubicBezTo>
                        <a:lnTo>
                          <a:pt x="106913" y="175921"/>
                        </a:lnTo>
                      </a:path>
                    </a:pathLst>
                  </a:custGeom>
                  <a:grpFill/>
                  <a:ln w="25538" cap="flat">
                    <a:noFill/>
                    <a:prstDash val="solid"/>
                    <a:round/>
                  </a:ln>
                </p:spPr>
                <p:txBody>
                  <a:bodyPr rtlCol="0" anchor="ctr"/>
                  <a:lstStyle/>
                  <a:p>
                    <a:endParaRPr lang="en-HR"/>
                  </a:p>
                </p:txBody>
              </p:sp>
              <p:sp>
                <p:nvSpPr>
                  <p:cNvPr id="43" name="Freeform 42">
                    <a:extLst>
                      <a:ext uri="{FF2B5EF4-FFF2-40B4-BE49-F238E27FC236}">
                        <a16:creationId xmlns:a16="http://schemas.microsoft.com/office/drawing/2014/main" id="{5C194900-9E9F-F395-2A1C-9D648DB2835A}"/>
                      </a:ext>
                    </a:extLst>
                  </p:cNvPr>
                  <p:cNvSpPr>
                    <a:spLocks noGrp="1" noRot="1" noMove="1" noResize="1" noEditPoints="1" noAdjustHandles="1" noChangeArrowheads="1" noChangeShapeType="1"/>
                  </p:cNvSpPr>
                  <p:nvPr/>
                </p:nvSpPr>
                <p:spPr>
                  <a:xfrm>
                    <a:off x="21799056" y="3320019"/>
                    <a:ext cx="96190" cy="132766"/>
                  </a:xfrm>
                  <a:custGeom>
                    <a:avLst/>
                    <a:gdLst>
                      <a:gd name="connsiteX0" fmla="*/ 68450 w 96190"/>
                      <a:gd name="connsiteY0" fmla="*/ 100448 h 132766"/>
                      <a:gd name="connsiteX1" fmla="*/ 38694 w 96190"/>
                      <a:gd name="connsiteY1" fmla="*/ 116642 h 132766"/>
                      <a:gd name="connsiteX2" fmla="*/ 19615 w 96190"/>
                      <a:gd name="connsiteY2" fmla="*/ 94420 h 132766"/>
                      <a:gd name="connsiteX3" fmla="*/ 68450 w 96190"/>
                      <a:gd name="connsiteY3" fmla="*/ 66733 h 132766"/>
                      <a:gd name="connsiteX4" fmla="*/ 68450 w 96190"/>
                      <a:gd name="connsiteY4" fmla="*/ 100448 h 132766"/>
                      <a:gd name="connsiteX5" fmla="*/ 88399 w 96190"/>
                      <a:gd name="connsiteY5" fmla="*/ 36645 h 132766"/>
                      <a:gd name="connsiteX6" fmla="*/ 48094 w 96190"/>
                      <a:gd name="connsiteY6" fmla="*/ 69 h 132766"/>
                      <a:gd name="connsiteX7" fmla="*/ 7354 w 96190"/>
                      <a:gd name="connsiteY7" fmla="*/ 12099 h 132766"/>
                      <a:gd name="connsiteX8" fmla="*/ 8172 w 96190"/>
                      <a:gd name="connsiteY8" fmla="*/ 15496 h 132766"/>
                      <a:gd name="connsiteX9" fmla="*/ 11569 w 96190"/>
                      <a:gd name="connsiteY9" fmla="*/ 24640 h 132766"/>
                      <a:gd name="connsiteX10" fmla="*/ 13382 w 96190"/>
                      <a:gd name="connsiteY10" fmla="*/ 25943 h 132766"/>
                      <a:gd name="connsiteX11" fmla="*/ 45258 w 96190"/>
                      <a:gd name="connsiteY11" fmla="*/ 17591 h 132766"/>
                      <a:gd name="connsiteX12" fmla="*/ 68450 w 96190"/>
                      <a:gd name="connsiteY12" fmla="*/ 41089 h 132766"/>
                      <a:gd name="connsiteX13" fmla="*/ 68450 w 96190"/>
                      <a:gd name="connsiteY13" fmla="*/ 50488 h 132766"/>
                      <a:gd name="connsiteX14" fmla="*/ 24 w 96190"/>
                      <a:gd name="connsiteY14" fmla="*/ 96029 h 132766"/>
                      <a:gd name="connsiteX15" fmla="*/ 34020 w 96190"/>
                      <a:gd name="connsiteY15" fmla="*/ 132835 h 132766"/>
                      <a:gd name="connsiteX16" fmla="*/ 71669 w 96190"/>
                      <a:gd name="connsiteY16" fmla="*/ 115313 h 132766"/>
                      <a:gd name="connsiteX17" fmla="*/ 81553 w 96190"/>
                      <a:gd name="connsiteY17" fmla="*/ 132835 h 132766"/>
                      <a:gd name="connsiteX18" fmla="*/ 83622 w 96190"/>
                      <a:gd name="connsiteY18" fmla="*/ 132043 h 132766"/>
                      <a:gd name="connsiteX19" fmla="*/ 93839 w 96190"/>
                      <a:gd name="connsiteY19" fmla="*/ 125735 h 132766"/>
                      <a:gd name="connsiteX20" fmla="*/ 96214 w 96190"/>
                      <a:gd name="connsiteY20" fmla="*/ 123691 h 132766"/>
                      <a:gd name="connsiteX21" fmla="*/ 91489 w 96190"/>
                      <a:gd name="connsiteY21" fmla="*/ 114036 h 132766"/>
                      <a:gd name="connsiteX22" fmla="*/ 88399 w 96190"/>
                      <a:gd name="connsiteY22" fmla="*/ 87907 h 132766"/>
                      <a:gd name="connsiteX23" fmla="*/ 88399 w 96190"/>
                      <a:gd name="connsiteY23" fmla="*/ 36645 h 1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90" h="132766">
                        <a:moveTo>
                          <a:pt x="68450" y="100448"/>
                        </a:moveTo>
                        <a:cubicBezTo>
                          <a:pt x="64338" y="104126"/>
                          <a:pt x="52308" y="116642"/>
                          <a:pt x="38694" y="116642"/>
                        </a:cubicBezTo>
                        <a:cubicBezTo>
                          <a:pt x="25361" y="116642"/>
                          <a:pt x="19615" y="104918"/>
                          <a:pt x="19615" y="94420"/>
                        </a:cubicBezTo>
                        <a:cubicBezTo>
                          <a:pt x="19615" y="66937"/>
                          <a:pt x="57033" y="66937"/>
                          <a:pt x="68450" y="66733"/>
                        </a:cubicBezTo>
                        <a:lnTo>
                          <a:pt x="68450" y="100448"/>
                        </a:lnTo>
                        <a:close/>
                        <a:moveTo>
                          <a:pt x="88399" y="36645"/>
                        </a:moveTo>
                        <a:cubicBezTo>
                          <a:pt x="88399" y="14704"/>
                          <a:pt x="78182" y="69"/>
                          <a:pt x="48094" y="69"/>
                        </a:cubicBezTo>
                        <a:cubicBezTo>
                          <a:pt x="31415" y="69"/>
                          <a:pt x="7354" y="7706"/>
                          <a:pt x="7354" y="12099"/>
                        </a:cubicBezTo>
                        <a:cubicBezTo>
                          <a:pt x="7354" y="13453"/>
                          <a:pt x="7584" y="14194"/>
                          <a:pt x="8172" y="15496"/>
                        </a:cubicBezTo>
                        <a:lnTo>
                          <a:pt x="11569" y="24640"/>
                        </a:lnTo>
                        <a:cubicBezTo>
                          <a:pt x="11799" y="25457"/>
                          <a:pt x="12565" y="25943"/>
                          <a:pt x="13382" y="25943"/>
                        </a:cubicBezTo>
                        <a:cubicBezTo>
                          <a:pt x="15681" y="25943"/>
                          <a:pt x="27737" y="17591"/>
                          <a:pt x="45258" y="17591"/>
                        </a:cubicBezTo>
                        <a:cubicBezTo>
                          <a:pt x="63827" y="17591"/>
                          <a:pt x="68450" y="25943"/>
                          <a:pt x="68450" y="41089"/>
                        </a:cubicBezTo>
                        <a:lnTo>
                          <a:pt x="68450" y="50488"/>
                        </a:lnTo>
                        <a:cubicBezTo>
                          <a:pt x="52308" y="51076"/>
                          <a:pt x="24" y="51817"/>
                          <a:pt x="24" y="96029"/>
                        </a:cubicBezTo>
                        <a:cubicBezTo>
                          <a:pt x="24" y="119221"/>
                          <a:pt x="13382" y="132835"/>
                          <a:pt x="34020" y="132835"/>
                        </a:cubicBezTo>
                        <a:cubicBezTo>
                          <a:pt x="55705" y="132835"/>
                          <a:pt x="68450" y="118200"/>
                          <a:pt x="71669" y="115313"/>
                        </a:cubicBezTo>
                        <a:cubicBezTo>
                          <a:pt x="72920" y="118966"/>
                          <a:pt x="77697" y="132835"/>
                          <a:pt x="81553" y="132835"/>
                        </a:cubicBezTo>
                        <a:cubicBezTo>
                          <a:pt x="82115" y="132835"/>
                          <a:pt x="82626" y="132580"/>
                          <a:pt x="83622" y="132043"/>
                        </a:cubicBezTo>
                        <a:lnTo>
                          <a:pt x="93839" y="125735"/>
                        </a:lnTo>
                        <a:cubicBezTo>
                          <a:pt x="94912" y="125275"/>
                          <a:pt x="96214" y="124738"/>
                          <a:pt x="96214" y="123691"/>
                        </a:cubicBezTo>
                        <a:cubicBezTo>
                          <a:pt x="96214" y="122133"/>
                          <a:pt x="92536" y="117152"/>
                          <a:pt x="91489" y="114036"/>
                        </a:cubicBezTo>
                        <a:cubicBezTo>
                          <a:pt x="89139" y="106680"/>
                          <a:pt x="88399" y="104382"/>
                          <a:pt x="88399" y="87907"/>
                        </a:cubicBezTo>
                        <a:lnTo>
                          <a:pt x="88399" y="36645"/>
                        </a:lnTo>
                      </a:path>
                    </a:pathLst>
                  </a:custGeom>
                  <a:grpFill/>
                  <a:ln w="25538" cap="flat">
                    <a:noFill/>
                    <a:prstDash val="solid"/>
                    <a:round/>
                  </a:ln>
                </p:spPr>
                <p:txBody>
                  <a:bodyPr rtlCol="0" anchor="ctr"/>
                  <a:lstStyle/>
                  <a:p>
                    <a:endParaRPr lang="en-HR"/>
                  </a:p>
                </p:txBody>
              </p:sp>
              <p:sp>
                <p:nvSpPr>
                  <p:cNvPr id="44" name="Freeform 43">
                    <a:extLst>
                      <a:ext uri="{FF2B5EF4-FFF2-40B4-BE49-F238E27FC236}">
                        <a16:creationId xmlns:a16="http://schemas.microsoft.com/office/drawing/2014/main" id="{A088E258-F869-F6FB-4FBC-D5A70BC37438}"/>
                      </a:ext>
                    </a:extLst>
                  </p:cNvPr>
                  <p:cNvSpPr>
                    <a:spLocks noGrp="1" noRot="1" noMove="1" noResize="1" noEditPoints="1" noAdjustHandles="1" noChangeArrowheads="1" noChangeShapeType="1"/>
                  </p:cNvSpPr>
                  <p:nvPr/>
                </p:nvSpPr>
                <p:spPr>
                  <a:xfrm>
                    <a:off x="21913786" y="3321869"/>
                    <a:ext cx="108961" cy="129088"/>
                  </a:xfrm>
                  <a:custGeom>
                    <a:avLst/>
                    <a:gdLst>
                      <a:gd name="connsiteX0" fmla="*/ 61200 w 108961"/>
                      <a:gd name="connsiteY0" fmla="*/ 126857 h 129088"/>
                      <a:gd name="connsiteX1" fmla="*/ 57778 w 108961"/>
                      <a:gd name="connsiteY1" fmla="*/ 129156 h 129088"/>
                      <a:gd name="connsiteX2" fmla="*/ 47561 w 108961"/>
                      <a:gd name="connsiteY2" fmla="*/ 129156 h 129088"/>
                      <a:gd name="connsiteX3" fmla="*/ 44470 w 108961"/>
                      <a:gd name="connsiteY3" fmla="*/ 126857 h 129088"/>
                      <a:gd name="connsiteX4" fmla="*/ 538 w 108961"/>
                      <a:gd name="connsiteY4" fmla="*/ 7654 h 129088"/>
                      <a:gd name="connsiteX5" fmla="*/ 28 w 108961"/>
                      <a:gd name="connsiteY5" fmla="*/ 5866 h 129088"/>
                      <a:gd name="connsiteX6" fmla="*/ 2377 w 108961"/>
                      <a:gd name="connsiteY6" fmla="*/ 3950 h 129088"/>
                      <a:gd name="connsiteX7" fmla="*/ 15199 w 108961"/>
                      <a:gd name="connsiteY7" fmla="*/ 579 h 129088"/>
                      <a:gd name="connsiteX8" fmla="*/ 17779 w 108961"/>
                      <a:gd name="connsiteY8" fmla="*/ 68 h 129088"/>
                      <a:gd name="connsiteX9" fmla="*/ 19618 w 108961"/>
                      <a:gd name="connsiteY9" fmla="*/ 2137 h 129088"/>
                      <a:gd name="connsiteX10" fmla="*/ 48608 w 108961"/>
                      <a:gd name="connsiteY10" fmla="*/ 87063 h 129088"/>
                      <a:gd name="connsiteX11" fmla="*/ 53333 w 108961"/>
                      <a:gd name="connsiteY11" fmla="*/ 103538 h 129088"/>
                      <a:gd name="connsiteX12" fmla="*/ 53870 w 108961"/>
                      <a:gd name="connsiteY12" fmla="*/ 103538 h 129088"/>
                      <a:gd name="connsiteX13" fmla="*/ 58569 w 108961"/>
                      <a:gd name="connsiteY13" fmla="*/ 87344 h 129088"/>
                      <a:gd name="connsiteX14" fmla="*/ 89424 w 108961"/>
                      <a:gd name="connsiteY14" fmla="*/ 2137 h 129088"/>
                      <a:gd name="connsiteX15" fmla="*/ 91212 w 108961"/>
                      <a:gd name="connsiteY15" fmla="*/ 68 h 129088"/>
                      <a:gd name="connsiteX16" fmla="*/ 93843 w 108961"/>
                      <a:gd name="connsiteY16" fmla="*/ 579 h 129088"/>
                      <a:gd name="connsiteX17" fmla="*/ 106639 w 108961"/>
                      <a:gd name="connsiteY17" fmla="*/ 3950 h 129088"/>
                      <a:gd name="connsiteX18" fmla="*/ 108989 w 108961"/>
                      <a:gd name="connsiteY18" fmla="*/ 5866 h 129088"/>
                      <a:gd name="connsiteX19" fmla="*/ 108504 w 108961"/>
                      <a:gd name="connsiteY19" fmla="*/ 7654 h 129088"/>
                      <a:gd name="connsiteX20" fmla="*/ 61200 w 108961"/>
                      <a:gd name="connsiteY20" fmla="*/ 126857 h 12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961" h="129088">
                        <a:moveTo>
                          <a:pt x="61200" y="126857"/>
                        </a:moveTo>
                        <a:cubicBezTo>
                          <a:pt x="60434" y="128620"/>
                          <a:pt x="60153" y="129156"/>
                          <a:pt x="57778" y="129156"/>
                        </a:cubicBezTo>
                        <a:lnTo>
                          <a:pt x="47561" y="129156"/>
                        </a:lnTo>
                        <a:cubicBezTo>
                          <a:pt x="45211" y="129156"/>
                          <a:pt x="44981" y="128134"/>
                          <a:pt x="44470" y="126857"/>
                        </a:cubicBezTo>
                        <a:lnTo>
                          <a:pt x="538" y="7654"/>
                        </a:lnTo>
                        <a:cubicBezTo>
                          <a:pt x="538" y="7143"/>
                          <a:pt x="28" y="6606"/>
                          <a:pt x="28" y="5866"/>
                        </a:cubicBezTo>
                        <a:cubicBezTo>
                          <a:pt x="28" y="4767"/>
                          <a:pt x="538" y="4512"/>
                          <a:pt x="2377" y="3950"/>
                        </a:cubicBezTo>
                        <a:lnTo>
                          <a:pt x="15199" y="579"/>
                        </a:lnTo>
                        <a:cubicBezTo>
                          <a:pt x="15966" y="579"/>
                          <a:pt x="16783" y="68"/>
                          <a:pt x="17779" y="68"/>
                        </a:cubicBezTo>
                        <a:cubicBezTo>
                          <a:pt x="18852" y="68"/>
                          <a:pt x="18852" y="1089"/>
                          <a:pt x="19618" y="2137"/>
                        </a:cubicBezTo>
                        <a:lnTo>
                          <a:pt x="48608" y="87063"/>
                        </a:lnTo>
                        <a:cubicBezTo>
                          <a:pt x="50498" y="92555"/>
                          <a:pt x="52005" y="98608"/>
                          <a:pt x="53333" y="103538"/>
                        </a:cubicBezTo>
                        <a:lnTo>
                          <a:pt x="53870" y="103538"/>
                        </a:lnTo>
                        <a:cubicBezTo>
                          <a:pt x="55198" y="97280"/>
                          <a:pt x="56220" y="93627"/>
                          <a:pt x="58569" y="87344"/>
                        </a:cubicBezTo>
                        <a:lnTo>
                          <a:pt x="89424" y="2137"/>
                        </a:lnTo>
                        <a:cubicBezTo>
                          <a:pt x="90165" y="1089"/>
                          <a:pt x="90165" y="68"/>
                          <a:pt x="91212" y="68"/>
                        </a:cubicBezTo>
                        <a:cubicBezTo>
                          <a:pt x="92285" y="68"/>
                          <a:pt x="93076" y="579"/>
                          <a:pt x="93843" y="579"/>
                        </a:cubicBezTo>
                        <a:lnTo>
                          <a:pt x="106639" y="3950"/>
                        </a:lnTo>
                        <a:cubicBezTo>
                          <a:pt x="108504" y="4512"/>
                          <a:pt x="108989" y="4767"/>
                          <a:pt x="108989" y="5866"/>
                        </a:cubicBezTo>
                        <a:cubicBezTo>
                          <a:pt x="108989" y="6606"/>
                          <a:pt x="108504" y="7143"/>
                          <a:pt x="108504" y="7654"/>
                        </a:cubicBezTo>
                        <a:lnTo>
                          <a:pt x="61200" y="126857"/>
                        </a:lnTo>
                      </a:path>
                    </a:pathLst>
                  </a:custGeom>
                  <a:grpFill/>
                  <a:ln w="25538" cap="flat">
                    <a:noFill/>
                    <a:prstDash val="solid"/>
                    <a:round/>
                  </a:ln>
                </p:spPr>
                <p:txBody>
                  <a:bodyPr rtlCol="0" anchor="ctr"/>
                  <a:lstStyle/>
                  <a:p>
                    <a:endParaRPr lang="en-HR"/>
                  </a:p>
                </p:txBody>
              </p:sp>
              <p:sp>
                <p:nvSpPr>
                  <p:cNvPr id="45" name="Freeform 44">
                    <a:extLst>
                      <a:ext uri="{FF2B5EF4-FFF2-40B4-BE49-F238E27FC236}">
                        <a16:creationId xmlns:a16="http://schemas.microsoft.com/office/drawing/2014/main" id="{1CE83C5D-A11D-FDEB-F9DA-9869C72A2AEE}"/>
                      </a:ext>
                    </a:extLst>
                  </p:cNvPr>
                  <p:cNvSpPr>
                    <a:spLocks noGrp="1" noRot="1" noMove="1" noResize="1" noEditPoints="1" noAdjustHandles="1" noChangeArrowheads="1" noChangeShapeType="1"/>
                  </p:cNvSpPr>
                  <p:nvPr/>
                </p:nvSpPr>
                <p:spPr>
                  <a:xfrm>
                    <a:off x="22037113" y="3320019"/>
                    <a:ext cx="96190" cy="132766"/>
                  </a:xfrm>
                  <a:custGeom>
                    <a:avLst/>
                    <a:gdLst>
                      <a:gd name="connsiteX0" fmla="*/ 68510 w 96190"/>
                      <a:gd name="connsiteY0" fmla="*/ 100448 h 132766"/>
                      <a:gd name="connsiteX1" fmla="*/ 38728 w 96190"/>
                      <a:gd name="connsiteY1" fmla="*/ 116642 h 132766"/>
                      <a:gd name="connsiteX2" fmla="*/ 19648 w 96190"/>
                      <a:gd name="connsiteY2" fmla="*/ 94420 h 132766"/>
                      <a:gd name="connsiteX3" fmla="*/ 68510 w 96190"/>
                      <a:gd name="connsiteY3" fmla="*/ 66733 h 132766"/>
                      <a:gd name="connsiteX4" fmla="*/ 68510 w 96190"/>
                      <a:gd name="connsiteY4" fmla="*/ 100448 h 132766"/>
                      <a:gd name="connsiteX5" fmla="*/ 88330 w 96190"/>
                      <a:gd name="connsiteY5" fmla="*/ 36645 h 132766"/>
                      <a:gd name="connsiteX6" fmla="*/ 48153 w 96190"/>
                      <a:gd name="connsiteY6" fmla="*/ 69 h 132766"/>
                      <a:gd name="connsiteX7" fmla="*/ 7312 w 96190"/>
                      <a:gd name="connsiteY7" fmla="*/ 12099 h 132766"/>
                      <a:gd name="connsiteX8" fmla="*/ 8206 w 96190"/>
                      <a:gd name="connsiteY8" fmla="*/ 15496 h 132766"/>
                      <a:gd name="connsiteX9" fmla="*/ 11551 w 96190"/>
                      <a:gd name="connsiteY9" fmla="*/ 24640 h 132766"/>
                      <a:gd name="connsiteX10" fmla="*/ 13416 w 96190"/>
                      <a:gd name="connsiteY10" fmla="*/ 25943 h 132766"/>
                      <a:gd name="connsiteX11" fmla="*/ 45267 w 96190"/>
                      <a:gd name="connsiteY11" fmla="*/ 17591 h 132766"/>
                      <a:gd name="connsiteX12" fmla="*/ 68510 w 96190"/>
                      <a:gd name="connsiteY12" fmla="*/ 41089 h 132766"/>
                      <a:gd name="connsiteX13" fmla="*/ 68510 w 96190"/>
                      <a:gd name="connsiteY13" fmla="*/ 50488 h 132766"/>
                      <a:gd name="connsiteX14" fmla="*/ 32 w 96190"/>
                      <a:gd name="connsiteY14" fmla="*/ 96029 h 132766"/>
                      <a:gd name="connsiteX15" fmla="*/ 34028 w 96190"/>
                      <a:gd name="connsiteY15" fmla="*/ 132835 h 132766"/>
                      <a:gd name="connsiteX16" fmla="*/ 71651 w 96190"/>
                      <a:gd name="connsiteY16" fmla="*/ 115313 h 132766"/>
                      <a:gd name="connsiteX17" fmla="*/ 81562 w 96190"/>
                      <a:gd name="connsiteY17" fmla="*/ 132835 h 132766"/>
                      <a:gd name="connsiteX18" fmla="*/ 83682 w 96190"/>
                      <a:gd name="connsiteY18" fmla="*/ 132043 h 132766"/>
                      <a:gd name="connsiteX19" fmla="*/ 93847 w 96190"/>
                      <a:gd name="connsiteY19" fmla="*/ 125735 h 132766"/>
                      <a:gd name="connsiteX20" fmla="*/ 96223 w 96190"/>
                      <a:gd name="connsiteY20" fmla="*/ 123691 h 132766"/>
                      <a:gd name="connsiteX21" fmla="*/ 91497 w 96190"/>
                      <a:gd name="connsiteY21" fmla="*/ 114036 h 132766"/>
                      <a:gd name="connsiteX22" fmla="*/ 88330 w 96190"/>
                      <a:gd name="connsiteY22" fmla="*/ 87907 h 132766"/>
                      <a:gd name="connsiteX23" fmla="*/ 88330 w 96190"/>
                      <a:gd name="connsiteY23" fmla="*/ 36645 h 1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90" h="132766">
                        <a:moveTo>
                          <a:pt x="68510" y="100448"/>
                        </a:moveTo>
                        <a:cubicBezTo>
                          <a:pt x="64346" y="104126"/>
                          <a:pt x="52291" y="116642"/>
                          <a:pt x="38728" y="116642"/>
                        </a:cubicBezTo>
                        <a:cubicBezTo>
                          <a:pt x="25421" y="116642"/>
                          <a:pt x="19648" y="104918"/>
                          <a:pt x="19648" y="94420"/>
                        </a:cubicBezTo>
                        <a:cubicBezTo>
                          <a:pt x="19648" y="66937"/>
                          <a:pt x="57093" y="66937"/>
                          <a:pt x="68510" y="66733"/>
                        </a:cubicBezTo>
                        <a:lnTo>
                          <a:pt x="68510" y="100448"/>
                        </a:lnTo>
                        <a:close/>
                        <a:moveTo>
                          <a:pt x="88330" y="36645"/>
                        </a:moveTo>
                        <a:cubicBezTo>
                          <a:pt x="88330" y="14704"/>
                          <a:pt x="78216" y="69"/>
                          <a:pt x="48153" y="69"/>
                        </a:cubicBezTo>
                        <a:cubicBezTo>
                          <a:pt x="31423" y="69"/>
                          <a:pt x="7312" y="7706"/>
                          <a:pt x="7312" y="12099"/>
                        </a:cubicBezTo>
                        <a:cubicBezTo>
                          <a:pt x="7312" y="13453"/>
                          <a:pt x="7618" y="14194"/>
                          <a:pt x="8206" y="15496"/>
                        </a:cubicBezTo>
                        <a:lnTo>
                          <a:pt x="11551" y="24640"/>
                        </a:lnTo>
                        <a:cubicBezTo>
                          <a:pt x="11756" y="25457"/>
                          <a:pt x="12624" y="25943"/>
                          <a:pt x="13416" y="25943"/>
                        </a:cubicBezTo>
                        <a:cubicBezTo>
                          <a:pt x="15715" y="25943"/>
                          <a:pt x="27771" y="17591"/>
                          <a:pt x="45267" y="17591"/>
                        </a:cubicBezTo>
                        <a:cubicBezTo>
                          <a:pt x="63810" y="17591"/>
                          <a:pt x="68510" y="25943"/>
                          <a:pt x="68510" y="41089"/>
                        </a:cubicBezTo>
                        <a:lnTo>
                          <a:pt x="68510" y="50488"/>
                        </a:lnTo>
                        <a:cubicBezTo>
                          <a:pt x="52291" y="51076"/>
                          <a:pt x="32" y="51817"/>
                          <a:pt x="32" y="96029"/>
                        </a:cubicBezTo>
                        <a:cubicBezTo>
                          <a:pt x="32" y="119221"/>
                          <a:pt x="13416" y="132835"/>
                          <a:pt x="34028" y="132835"/>
                        </a:cubicBezTo>
                        <a:cubicBezTo>
                          <a:pt x="55713" y="132835"/>
                          <a:pt x="68510" y="118200"/>
                          <a:pt x="71651" y="115313"/>
                        </a:cubicBezTo>
                        <a:cubicBezTo>
                          <a:pt x="72954" y="118966"/>
                          <a:pt x="77628" y="132835"/>
                          <a:pt x="81562" y="132835"/>
                        </a:cubicBezTo>
                        <a:cubicBezTo>
                          <a:pt x="82098" y="132835"/>
                          <a:pt x="82660" y="132580"/>
                          <a:pt x="83682" y="132043"/>
                        </a:cubicBezTo>
                        <a:lnTo>
                          <a:pt x="93847" y="125735"/>
                        </a:lnTo>
                        <a:cubicBezTo>
                          <a:pt x="94920" y="125275"/>
                          <a:pt x="96223" y="124738"/>
                          <a:pt x="96223" y="123691"/>
                        </a:cubicBezTo>
                        <a:cubicBezTo>
                          <a:pt x="96223" y="122133"/>
                          <a:pt x="92596" y="117152"/>
                          <a:pt x="91497" y="114036"/>
                        </a:cubicBezTo>
                        <a:cubicBezTo>
                          <a:pt x="89147" y="106680"/>
                          <a:pt x="88330" y="104382"/>
                          <a:pt x="88330" y="87907"/>
                        </a:cubicBezTo>
                        <a:lnTo>
                          <a:pt x="88330" y="36645"/>
                        </a:lnTo>
                      </a:path>
                    </a:pathLst>
                  </a:custGeom>
                  <a:grpFill/>
                  <a:ln w="25538" cap="flat">
                    <a:noFill/>
                    <a:prstDash val="solid"/>
                    <a:round/>
                  </a:ln>
                </p:spPr>
                <p:txBody>
                  <a:bodyPr rtlCol="0" anchor="ctr"/>
                  <a:lstStyle/>
                  <a:p>
                    <a:endParaRPr lang="en-HR"/>
                  </a:p>
                </p:txBody>
              </p:sp>
              <p:sp>
                <p:nvSpPr>
                  <p:cNvPr id="46" name="Freeform 45">
                    <a:extLst>
                      <a:ext uri="{FF2B5EF4-FFF2-40B4-BE49-F238E27FC236}">
                        <a16:creationId xmlns:a16="http://schemas.microsoft.com/office/drawing/2014/main" id="{98C98EA9-C3BD-0F76-4489-AED7A36EC919}"/>
                      </a:ext>
                    </a:extLst>
                  </p:cNvPr>
                  <p:cNvSpPr>
                    <a:spLocks noGrp="1" noRot="1" noMove="1" noResize="1" noEditPoints="1" noAdjustHandles="1" noChangeArrowheads="1" noChangeShapeType="1"/>
                  </p:cNvSpPr>
                  <p:nvPr/>
                </p:nvSpPr>
                <p:spPr>
                  <a:xfrm>
                    <a:off x="22166255" y="3259963"/>
                    <a:ext cx="50419" cy="192840"/>
                  </a:xfrm>
                  <a:custGeom>
                    <a:avLst/>
                    <a:gdLst>
                      <a:gd name="connsiteX0" fmla="*/ 49894 w 50419"/>
                      <a:gd name="connsiteY0" fmla="*/ 184605 h 192840"/>
                      <a:gd name="connsiteX1" fmla="*/ 50455 w 50419"/>
                      <a:gd name="connsiteY1" fmla="*/ 186393 h 192840"/>
                      <a:gd name="connsiteX2" fmla="*/ 28209 w 50419"/>
                      <a:gd name="connsiteY2" fmla="*/ 192906 h 192840"/>
                      <a:gd name="connsiteX3" fmla="*/ 3637 w 50419"/>
                      <a:gd name="connsiteY3" fmla="*/ 180391 h 192840"/>
                      <a:gd name="connsiteX4" fmla="*/ 36 w 50419"/>
                      <a:gd name="connsiteY4" fmla="*/ 142512 h 192840"/>
                      <a:gd name="connsiteX5" fmla="*/ 36 w 50419"/>
                      <a:gd name="connsiteY5" fmla="*/ 6860 h 192840"/>
                      <a:gd name="connsiteX6" fmla="*/ 1798 w 50419"/>
                      <a:gd name="connsiteY6" fmla="*/ 3744 h 192840"/>
                      <a:gd name="connsiteX7" fmla="*/ 14952 w 50419"/>
                      <a:gd name="connsiteY7" fmla="*/ 602 h 192840"/>
                      <a:gd name="connsiteX8" fmla="*/ 18043 w 50419"/>
                      <a:gd name="connsiteY8" fmla="*/ 66 h 192840"/>
                      <a:gd name="connsiteX9" fmla="*/ 19856 w 50419"/>
                      <a:gd name="connsiteY9" fmla="*/ 3412 h 192840"/>
                      <a:gd name="connsiteX10" fmla="*/ 19856 w 50419"/>
                      <a:gd name="connsiteY10" fmla="*/ 142998 h 192840"/>
                      <a:gd name="connsiteX11" fmla="*/ 20648 w 50419"/>
                      <a:gd name="connsiteY11" fmla="*/ 167569 h 192840"/>
                      <a:gd name="connsiteX12" fmla="*/ 31120 w 50419"/>
                      <a:gd name="connsiteY12" fmla="*/ 176713 h 192840"/>
                      <a:gd name="connsiteX13" fmla="*/ 44683 w 50419"/>
                      <a:gd name="connsiteY13" fmla="*/ 173367 h 192840"/>
                      <a:gd name="connsiteX14" fmla="*/ 46522 w 50419"/>
                      <a:gd name="connsiteY14" fmla="*/ 174899 h 192840"/>
                      <a:gd name="connsiteX15" fmla="*/ 49894 w 50419"/>
                      <a:gd name="connsiteY15" fmla="*/ 184605 h 19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19" h="192840">
                        <a:moveTo>
                          <a:pt x="49894" y="184605"/>
                        </a:moveTo>
                        <a:cubicBezTo>
                          <a:pt x="50200" y="185091"/>
                          <a:pt x="50455" y="185831"/>
                          <a:pt x="50455" y="186393"/>
                        </a:cubicBezTo>
                        <a:cubicBezTo>
                          <a:pt x="50455" y="189305"/>
                          <a:pt x="37863" y="192906"/>
                          <a:pt x="28209" y="192906"/>
                        </a:cubicBezTo>
                        <a:cubicBezTo>
                          <a:pt x="15463" y="192906"/>
                          <a:pt x="6805" y="187696"/>
                          <a:pt x="3637" y="180391"/>
                        </a:cubicBezTo>
                        <a:cubicBezTo>
                          <a:pt x="36" y="171783"/>
                          <a:pt x="36" y="151605"/>
                          <a:pt x="36" y="142512"/>
                        </a:cubicBezTo>
                        <a:lnTo>
                          <a:pt x="36" y="6860"/>
                        </a:lnTo>
                        <a:cubicBezTo>
                          <a:pt x="36" y="5046"/>
                          <a:pt x="802" y="3999"/>
                          <a:pt x="1798" y="3744"/>
                        </a:cubicBezTo>
                        <a:lnTo>
                          <a:pt x="14952" y="602"/>
                        </a:lnTo>
                        <a:cubicBezTo>
                          <a:pt x="17047" y="66"/>
                          <a:pt x="16255" y="347"/>
                          <a:pt x="18043" y="66"/>
                        </a:cubicBezTo>
                        <a:cubicBezTo>
                          <a:pt x="19856" y="66"/>
                          <a:pt x="19856" y="2135"/>
                          <a:pt x="19856" y="3412"/>
                        </a:cubicBezTo>
                        <a:lnTo>
                          <a:pt x="19856" y="142998"/>
                        </a:lnTo>
                        <a:cubicBezTo>
                          <a:pt x="19856" y="151094"/>
                          <a:pt x="20086" y="164478"/>
                          <a:pt x="20648" y="167569"/>
                        </a:cubicBezTo>
                        <a:cubicBezTo>
                          <a:pt x="21159" y="170430"/>
                          <a:pt x="23560" y="176713"/>
                          <a:pt x="31120" y="176713"/>
                        </a:cubicBezTo>
                        <a:cubicBezTo>
                          <a:pt x="37863" y="176713"/>
                          <a:pt x="42921" y="173367"/>
                          <a:pt x="44683" y="173367"/>
                        </a:cubicBezTo>
                        <a:cubicBezTo>
                          <a:pt x="46241" y="173367"/>
                          <a:pt x="46241" y="174133"/>
                          <a:pt x="46522" y="174899"/>
                        </a:cubicBezTo>
                        <a:lnTo>
                          <a:pt x="49894" y="184605"/>
                        </a:lnTo>
                      </a:path>
                    </a:pathLst>
                  </a:custGeom>
                  <a:grpFill/>
                  <a:ln w="25538" cap="flat">
                    <a:noFill/>
                    <a:prstDash val="solid"/>
                    <a:round/>
                  </a:ln>
                </p:spPr>
                <p:txBody>
                  <a:bodyPr rtlCol="0" anchor="ctr"/>
                  <a:lstStyle/>
                  <a:p>
                    <a:endParaRPr lang="en-HR"/>
                  </a:p>
                </p:txBody>
              </p:sp>
              <p:sp>
                <p:nvSpPr>
                  <p:cNvPr id="47" name="Freeform 46">
                    <a:extLst>
                      <a:ext uri="{FF2B5EF4-FFF2-40B4-BE49-F238E27FC236}">
                        <a16:creationId xmlns:a16="http://schemas.microsoft.com/office/drawing/2014/main" id="{B61D8130-D896-9A19-15B6-25124771665E}"/>
                      </a:ext>
                    </a:extLst>
                  </p:cNvPr>
                  <p:cNvSpPr>
                    <a:spLocks noGrp="1" noRot="1" noMove="1" noResize="1" noEditPoints="1" noAdjustHandles="1" noChangeArrowheads="1" noChangeShapeType="1"/>
                  </p:cNvSpPr>
                  <p:nvPr/>
                </p:nvSpPr>
                <p:spPr>
                  <a:xfrm>
                    <a:off x="22312087" y="3270178"/>
                    <a:ext cx="130595" cy="179022"/>
                  </a:xfrm>
                  <a:custGeom>
                    <a:avLst/>
                    <a:gdLst>
                      <a:gd name="connsiteX0" fmla="*/ 86476 w 130595"/>
                      <a:gd name="connsiteY0" fmla="*/ 107421 h 179022"/>
                      <a:gd name="connsiteX1" fmla="*/ 42825 w 130595"/>
                      <a:gd name="connsiteY1" fmla="*/ 107421 h 179022"/>
                      <a:gd name="connsiteX2" fmla="*/ 58839 w 130595"/>
                      <a:gd name="connsiteY2" fmla="*/ 49696 h 179022"/>
                      <a:gd name="connsiteX3" fmla="*/ 64280 w 130595"/>
                      <a:gd name="connsiteY3" fmla="*/ 24870 h 179022"/>
                      <a:gd name="connsiteX4" fmla="*/ 64740 w 130595"/>
                      <a:gd name="connsiteY4" fmla="*/ 24870 h 179022"/>
                      <a:gd name="connsiteX5" fmla="*/ 70844 w 130595"/>
                      <a:gd name="connsiteY5" fmla="*/ 49696 h 179022"/>
                      <a:gd name="connsiteX6" fmla="*/ 86476 w 130595"/>
                      <a:gd name="connsiteY6" fmla="*/ 107421 h 179022"/>
                      <a:gd name="connsiteX7" fmla="*/ 76846 w 130595"/>
                      <a:gd name="connsiteY7" fmla="*/ 2904 h 179022"/>
                      <a:gd name="connsiteX8" fmla="*/ 72887 w 130595"/>
                      <a:gd name="connsiteY8" fmla="*/ 69 h 179022"/>
                      <a:gd name="connsiteX9" fmla="*/ 57486 w 130595"/>
                      <a:gd name="connsiteY9" fmla="*/ 69 h 179022"/>
                      <a:gd name="connsiteX10" fmla="*/ 53552 w 130595"/>
                      <a:gd name="connsiteY10" fmla="*/ 2904 h 179022"/>
                      <a:gd name="connsiteX11" fmla="*/ 1319 w 130595"/>
                      <a:gd name="connsiteY11" fmla="*/ 173063 h 179022"/>
                      <a:gd name="connsiteX12" fmla="*/ 42 w 130595"/>
                      <a:gd name="connsiteY12" fmla="*/ 177482 h 179022"/>
                      <a:gd name="connsiteX13" fmla="*/ 3669 w 130595"/>
                      <a:gd name="connsiteY13" fmla="*/ 179091 h 179022"/>
                      <a:gd name="connsiteX14" fmla="*/ 19837 w 130595"/>
                      <a:gd name="connsiteY14" fmla="*/ 179091 h 179022"/>
                      <a:gd name="connsiteX15" fmla="*/ 24613 w 130595"/>
                      <a:gd name="connsiteY15" fmla="*/ 176179 h 179022"/>
                      <a:gd name="connsiteX16" fmla="*/ 37895 w 130595"/>
                      <a:gd name="connsiteY16" fmla="*/ 125760 h 179022"/>
                      <a:gd name="connsiteX17" fmla="*/ 91456 w 130595"/>
                      <a:gd name="connsiteY17" fmla="*/ 125760 h 179022"/>
                      <a:gd name="connsiteX18" fmla="*/ 106117 w 130595"/>
                      <a:gd name="connsiteY18" fmla="*/ 176179 h 179022"/>
                      <a:gd name="connsiteX19" fmla="*/ 110791 w 130595"/>
                      <a:gd name="connsiteY19" fmla="*/ 179091 h 179022"/>
                      <a:gd name="connsiteX20" fmla="*/ 127011 w 130595"/>
                      <a:gd name="connsiteY20" fmla="*/ 179091 h 179022"/>
                      <a:gd name="connsiteX21" fmla="*/ 130637 w 130595"/>
                      <a:gd name="connsiteY21" fmla="*/ 177482 h 179022"/>
                      <a:gd name="connsiteX22" fmla="*/ 129360 w 130595"/>
                      <a:gd name="connsiteY22" fmla="*/ 173063 h 179022"/>
                      <a:gd name="connsiteX23" fmla="*/ 76846 w 130595"/>
                      <a:gd name="connsiteY23" fmla="*/ 2904 h 17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595" h="179022">
                        <a:moveTo>
                          <a:pt x="86476" y="107421"/>
                        </a:moveTo>
                        <a:lnTo>
                          <a:pt x="42825" y="107421"/>
                        </a:lnTo>
                        <a:lnTo>
                          <a:pt x="58839" y="49696"/>
                        </a:lnTo>
                        <a:cubicBezTo>
                          <a:pt x="60602" y="42672"/>
                          <a:pt x="63233" y="31153"/>
                          <a:pt x="64280" y="24870"/>
                        </a:cubicBezTo>
                        <a:lnTo>
                          <a:pt x="64740" y="24870"/>
                        </a:lnTo>
                        <a:cubicBezTo>
                          <a:pt x="66093" y="32200"/>
                          <a:pt x="68699" y="41600"/>
                          <a:pt x="70844" y="49696"/>
                        </a:cubicBezTo>
                        <a:lnTo>
                          <a:pt x="86476" y="107421"/>
                        </a:lnTo>
                        <a:close/>
                        <a:moveTo>
                          <a:pt x="76846" y="2904"/>
                        </a:moveTo>
                        <a:cubicBezTo>
                          <a:pt x="76055" y="69"/>
                          <a:pt x="75007" y="69"/>
                          <a:pt x="72887" y="69"/>
                        </a:cubicBezTo>
                        <a:lnTo>
                          <a:pt x="57486" y="69"/>
                        </a:lnTo>
                        <a:cubicBezTo>
                          <a:pt x="54625" y="69"/>
                          <a:pt x="54395" y="324"/>
                          <a:pt x="53552" y="2904"/>
                        </a:cubicBezTo>
                        <a:lnTo>
                          <a:pt x="1319" y="173063"/>
                        </a:lnTo>
                        <a:cubicBezTo>
                          <a:pt x="528" y="174877"/>
                          <a:pt x="247" y="176179"/>
                          <a:pt x="42" y="177482"/>
                        </a:cubicBezTo>
                        <a:cubicBezTo>
                          <a:pt x="42" y="178810"/>
                          <a:pt x="1089" y="179091"/>
                          <a:pt x="3669" y="179091"/>
                        </a:cubicBezTo>
                        <a:lnTo>
                          <a:pt x="19837" y="179091"/>
                        </a:lnTo>
                        <a:cubicBezTo>
                          <a:pt x="23055" y="179091"/>
                          <a:pt x="24052" y="177993"/>
                          <a:pt x="24613" y="176179"/>
                        </a:cubicBezTo>
                        <a:lnTo>
                          <a:pt x="37895" y="125760"/>
                        </a:lnTo>
                        <a:lnTo>
                          <a:pt x="91456" y="125760"/>
                        </a:lnTo>
                        <a:lnTo>
                          <a:pt x="106117" y="176179"/>
                        </a:lnTo>
                        <a:cubicBezTo>
                          <a:pt x="106628" y="177993"/>
                          <a:pt x="107624" y="179091"/>
                          <a:pt x="110791" y="179091"/>
                        </a:cubicBezTo>
                        <a:lnTo>
                          <a:pt x="127011" y="179091"/>
                        </a:lnTo>
                        <a:cubicBezTo>
                          <a:pt x="129616" y="179091"/>
                          <a:pt x="130637" y="178810"/>
                          <a:pt x="130637" y="177482"/>
                        </a:cubicBezTo>
                        <a:cubicBezTo>
                          <a:pt x="130433" y="176179"/>
                          <a:pt x="129871" y="174877"/>
                          <a:pt x="129360" y="173063"/>
                        </a:cubicBezTo>
                        <a:lnTo>
                          <a:pt x="76846" y="2904"/>
                        </a:lnTo>
                      </a:path>
                    </a:pathLst>
                  </a:custGeom>
                  <a:grpFill/>
                  <a:ln w="25538" cap="flat">
                    <a:noFill/>
                    <a:prstDash val="solid"/>
                    <a:round/>
                  </a:ln>
                </p:spPr>
                <p:txBody>
                  <a:bodyPr rtlCol="0" anchor="ctr"/>
                  <a:lstStyle/>
                  <a:p>
                    <a:endParaRPr lang="en-HR"/>
                  </a:p>
                </p:txBody>
              </p:sp>
              <p:sp>
                <p:nvSpPr>
                  <p:cNvPr id="48" name="Freeform 47">
                    <a:extLst>
                      <a:ext uri="{FF2B5EF4-FFF2-40B4-BE49-F238E27FC236}">
                        <a16:creationId xmlns:a16="http://schemas.microsoft.com/office/drawing/2014/main" id="{24425E04-99FC-E981-A6CC-6CC460CCBF48}"/>
                      </a:ext>
                    </a:extLst>
                  </p:cNvPr>
                  <p:cNvSpPr>
                    <a:spLocks noGrp="1" noRot="1" noMove="1" noResize="1" noEditPoints="1" noAdjustHandles="1" noChangeArrowheads="1" noChangeShapeType="1"/>
                  </p:cNvSpPr>
                  <p:nvPr/>
                </p:nvSpPr>
                <p:spPr>
                  <a:xfrm>
                    <a:off x="22465508" y="3320047"/>
                    <a:ext cx="68400" cy="129139"/>
                  </a:xfrm>
                  <a:custGeom>
                    <a:avLst/>
                    <a:gdLst>
                      <a:gd name="connsiteX0" fmla="*/ 27171 w 68400"/>
                      <a:gd name="connsiteY0" fmla="*/ 126040 h 129139"/>
                      <a:gd name="connsiteX1" fmla="*/ 24004 w 68400"/>
                      <a:gd name="connsiteY1" fmla="*/ 129207 h 129139"/>
                      <a:gd name="connsiteX2" fmla="*/ 10466 w 68400"/>
                      <a:gd name="connsiteY2" fmla="*/ 129207 h 129139"/>
                      <a:gd name="connsiteX3" fmla="*/ 7299 w 68400"/>
                      <a:gd name="connsiteY3" fmla="*/ 126040 h 129139"/>
                      <a:gd name="connsiteX4" fmla="*/ 7299 w 68400"/>
                      <a:gd name="connsiteY4" fmla="*/ 36439 h 129139"/>
                      <a:gd name="connsiteX5" fmla="*/ 2880 w 68400"/>
                      <a:gd name="connsiteY5" fmla="*/ 16568 h 129139"/>
                      <a:gd name="connsiteX6" fmla="*/ 45 w 68400"/>
                      <a:gd name="connsiteY6" fmla="*/ 10029 h 129139"/>
                      <a:gd name="connsiteX7" fmla="*/ 1808 w 68400"/>
                      <a:gd name="connsiteY7" fmla="*/ 7373 h 129139"/>
                      <a:gd name="connsiteX8" fmla="*/ 11539 w 68400"/>
                      <a:gd name="connsiteY8" fmla="*/ 1396 h 129139"/>
                      <a:gd name="connsiteX9" fmla="*/ 14068 w 68400"/>
                      <a:gd name="connsiteY9" fmla="*/ 68 h 129139"/>
                      <a:gd name="connsiteX10" fmla="*/ 24259 w 68400"/>
                      <a:gd name="connsiteY10" fmla="*/ 22008 h 129139"/>
                      <a:gd name="connsiteX11" fmla="*/ 55599 w 68400"/>
                      <a:gd name="connsiteY11" fmla="*/ 68 h 129139"/>
                      <a:gd name="connsiteX12" fmla="*/ 68446 w 68400"/>
                      <a:gd name="connsiteY12" fmla="*/ 4512 h 129139"/>
                      <a:gd name="connsiteX13" fmla="*/ 67654 w 68400"/>
                      <a:gd name="connsiteY13" fmla="*/ 6606 h 129139"/>
                      <a:gd name="connsiteX14" fmla="*/ 61908 w 68400"/>
                      <a:gd name="connsiteY14" fmla="*/ 19965 h 129139"/>
                      <a:gd name="connsiteX15" fmla="*/ 60350 w 68400"/>
                      <a:gd name="connsiteY15" fmla="*/ 21778 h 129139"/>
                      <a:gd name="connsiteX16" fmla="*/ 51742 w 68400"/>
                      <a:gd name="connsiteY16" fmla="*/ 19428 h 129139"/>
                      <a:gd name="connsiteX17" fmla="*/ 27171 w 68400"/>
                      <a:gd name="connsiteY17" fmla="*/ 39785 h 129139"/>
                      <a:gd name="connsiteX18" fmla="*/ 27171 w 68400"/>
                      <a:gd name="connsiteY18" fmla="*/ 126040 h 1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00" h="129139">
                        <a:moveTo>
                          <a:pt x="27171" y="126040"/>
                        </a:moveTo>
                        <a:cubicBezTo>
                          <a:pt x="27171" y="128109"/>
                          <a:pt x="26124" y="129207"/>
                          <a:pt x="24004" y="129207"/>
                        </a:cubicBezTo>
                        <a:lnTo>
                          <a:pt x="10466" y="129207"/>
                        </a:lnTo>
                        <a:cubicBezTo>
                          <a:pt x="8398" y="129207"/>
                          <a:pt x="7299" y="128109"/>
                          <a:pt x="7299" y="126040"/>
                        </a:cubicBezTo>
                        <a:lnTo>
                          <a:pt x="7299" y="36439"/>
                        </a:lnTo>
                        <a:cubicBezTo>
                          <a:pt x="7299" y="31688"/>
                          <a:pt x="6507" y="23081"/>
                          <a:pt x="2880" y="16568"/>
                        </a:cubicBezTo>
                        <a:cubicBezTo>
                          <a:pt x="761" y="12915"/>
                          <a:pt x="45" y="10795"/>
                          <a:pt x="45" y="10029"/>
                        </a:cubicBezTo>
                        <a:cubicBezTo>
                          <a:pt x="250" y="8445"/>
                          <a:pt x="1297" y="7705"/>
                          <a:pt x="1808" y="7373"/>
                        </a:cubicBezTo>
                        <a:lnTo>
                          <a:pt x="11539" y="1396"/>
                        </a:lnTo>
                        <a:cubicBezTo>
                          <a:pt x="12535" y="604"/>
                          <a:pt x="13531" y="68"/>
                          <a:pt x="14068" y="68"/>
                        </a:cubicBezTo>
                        <a:cubicBezTo>
                          <a:pt x="18819" y="68"/>
                          <a:pt x="23237" y="16287"/>
                          <a:pt x="24259" y="22008"/>
                        </a:cubicBezTo>
                        <a:cubicBezTo>
                          <a:pt x="31079" y="14703"/>
                          <a:pt x="40478" y="68"/>
                          <a:pt x="55599" y="68"/>
                        </a:cubicBezTo>
                        <a:cubicBezTo>
                          <a:pt x="61703" y="68"/>
                          <a:pt x="68446" y="2213"/>
                          <a:pt x="68446" y="4512"/>
                        </a:cubicBezTo>
                        <a:cubicBezTo>
                          <a:pt x="68446" y="5074"/>
                          <a:pt x="67884" y="5815"/>
                          <a:pt x="67654" y="6606"/>
                        </a:cubicBezTo>
                        <a:lnTo>
                          <a:pt x="61908" y="19965"/>
                        </a:lnTo>
                        <a:cubicBezTo>
                          <a:pt x="61703" y="20450"/>
                          <a:pt x="61397" y="21778"/>
                          <a:pt x="60350" y="21778"/>
                        </a:cubicBezTo>
                        <a:cubicBezTo>
                          <a:pt x="59021" y="21778"/>
                          <a:pt x="56672" y="19428"/>
                          <a:pt x="51742" y="19428"/>
                        </a:cubicBezTo>
                        <a:cubicBezTo>
                          <a:pt x="42598" y="19428"/>
                          <a:pt x="33428" y="32991"/>
                          <a:pt x="27171" y="39785"/>
                        </a:cubicBezTo>
                        <a:lnTo>
                          <a:pt x="27171" y="126040"/>
                        </a:lnTo>
                      </a:path>
                    </a:pathLst>
                  </a:custGeom>
                  <a:grpFill/>
                  <a:ln w="25538" cap="flat">
                    <a:noFill/>
                    <a:prstDash val="solid"/>
                    <a:round/>
                  </a:ln>
                </p:spPr>
                <p:txBody>
                  <a:bodyPr rtlCol="0" anchor="ctr"/>
                  <a:lstStyle/>
                  <a:p>
                    <a:endParaRPr lang="en-HR"/>
                  </a:p>
                </p:txBody>
              </p:sp>
              <p:sp>
                <p:nvSpPr>
                  <p:cNvPr id="49" name="Freeform 48">
                    <a:extLst>
                      <a:ext uri="{FF2B5EF4-FFF2-40B4-BE49-F238E27FC236}">
                        <a16:creationId xmlns:a16="http://schemas.microsoft.com/office/drawing/2014/main" id="{065A6FA7-BF9C-0498-D30E-C023FEBA58DB}"/>
                      </a:ext>
                    </a:extLst>
                  </p:cNvPr>
                  <p:cNvSpPr>
                    <a:spLocks noGrp="1" noRot="1" noMove="1" noResize="1" noEditPoints="1" noAdjustHandles="1" noChangeArrowheads="1" noChangeShapeType="1"/>
                  </p:cNvSpPr>
                  <p:nvPr/>
                </p:nvSpPr>
                <p:spPr>
                  <a:xfrm>
                    <a:off x="22543014" y="3320022"/>
                    <a:ext cx="90673" cy="132740"/>
                  </a:xfrm>
                  <a:custGeom>
                    <a:avLst/>
                    <a:gdLst>
                      <a:gd name="connsiteX0" fmla="*/ 89677 w 90673"/>
                      <a:gd name="connsiteY0" fmla="*/ 117152 h 132740"/>
                      <a:gd name="connsiteX1" fmla="*/ 90494 w 90673"/>
                      <a:gd name="connsiteY1" fmla="*/ 119221 h 132740"/>
                      <a:gd name="connsiteX2" fmla="*/ 49193 w 90673"/>
                      <a:gd name="connsiteY2" fmla="*/ 132809 h 132740"/>
                      <a:gd name="connsiteX3" fmla="*/ 50 w 90673"/>
                      <a:gd name="connsiteY3" fmla="*/ 70385 h 132740"/>
                      <a:gd name="connsiteX4" fmla="*/ 53075 w 90673"/>
                      <a:gd name="connsiteY4" fmla="*/ 68 h 132740"/>
                      <a:gd name="connsiteX5" fmla="*/ 90724 w 90673"/>
                      <a:gd name="connsiteY5" fmla="*/ 16287 h 132740"/>
                      <a:gd name="connsiteX6" fmla="*/ 90009 w 90673"/>
                      <a:gd name="connsiteY6" fmla="*/ 18407 h 132740"/>
                      <a:gd name="connsiteX7" fmla="*/ 83981 w 90673"/>
                      <a:gd name="connsiteY7" fmla="*/ 29339 h 132740"/>
                      <a:gd name="connsiteX8" fmla="*/ 82372 w 90673"/>
                      <a:gd name="connsiteY8" fmla="*/ 30923 h 132740"/>
                      <a:gd name="connsiteX9" fmla="*/ 54710 w 90673"/>
                      <a:gd name="connsiteY9" fmla="*/ 17590 h 132740"/>
                      <a:gd name="connsiteX10" fmla="*/ 21480 w 90673"/>
                      <a:gd name="connsiteY10" fmla="*/ 66451 h 132740"/>
                      <a:gd name="connsiteX11" fmla="*/ 51594 w 90673"/>
                      <a:gd name="connsiteY11" fmla="*/ 115313 h 132740"/>
                      <a:gd name="connsiteX12" fmla="*/ 83700 w 90673"/>
                      <a:gd name="connsiteY12" fmla="*/ 104611 h 132740"/>
                      <a:gd name="connsiteX13" fmla="*/ 85258 w 90673"/>
                      <a:gd name="connsiteY13" fmla="*/ 106169 h 132740"/>
                      <a:gd name="connsiteX14" fmla="*/ 89677 w 90673"/>
                      <a:gd name="connsiteY14" fmla="*/ 117152 h 1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3" h="132740">
                        <a:moveTo>
                          <a:pt x="89677" y="117152"/>
                        </a:moveTo>
                        <a:cubicBezTo>
                          <a:pt x="90009" y="117944"/>
                          <a:pt x="90494" y="118454"/>
                          <a:pt x="90494" y="119221"/>
                        </a:cubicBezTo>
                        <a:cubicBezTo>
                          <a:pt x="90494" y="122107"/>
                          <a:pt x="68554" y="132809"/>
                          <a:pt x="49193" y="132809"/>
                        </a:cubicBezTo>
                        <a:cubicBezTo>
                          <a:pt x="18134" y="132809"/>
                          <a:pt x="50" y="108519"/>
                          <a:pt x="50" y="70385"/>
                        </a:cubicBezTo>
                        <a:cubicBezTo>
                          <a:pt x="50" y="26759"/>
                          <a:pt x="20995" y="68"/>
                          <a:pt x="53075" y="68"/>
                        </a:cubicBezTo>
                        <a:cubicBezTo>
                          <a:pt x="70648" y="68"/>
                          <a:pt x="90724" y="12328"/>
                          <a:pt x="90724" y="16287"/>
                        </a:cubicBezTo>
                        <a:cubicBezTo>
                          <a:pt x="90724" y="17079"/>
                          <a:pt x="90213" y="17590"/>
                          <a:pt x="90009" y="18407"/>
                        </a:cubicBezTo>
                        <a:lnTo>
                          <a:pt x="83981" y="29339"/>
                        </a:lnTo>
                        <a:cubicBezTo>
                          <a:pt x="83419" y="30131"/>
                          <a:pt x="83214" y="30923"/>
                          <a:pt x="82372" y="30923"/>
                        </a:cubicBezTo>
                        <a:cubicBezTo>
                          <a:pt x="81375" y="30923"/>
                          <a:pt x="70086" y="17590"/>
                          <a:pt x="54710" y="17590"/>
                        </a:cubicBezTo>
                        <a:cubicBezTo>
                          <a:pt x="29066" y="17590"/>
                          <a:pt x="21480" y="36644"/>
                          <a:pt x="21480" y="66451"/>
                        </a:cubicBezTo>
                        <a:cubicBezTo>
                          <a:pt x="21480" y="90205"/>
                          <a:pt x="26231" y="115313"/>
                          <a:pt x="51594" y="115313"/>
                        </a:cubicBezTo>
                        <a:cubicBezTo>
                          <a:pt x="68554" y="115313"/>
                          <a:pt x="82142" y="104611"/>
                          <a:pt x="83700" y="104611"/>
                        </a:cubicBezTo>
                        <a:cubicBezTo>
                          <a:pt x="84492" y="104611"/>
                          <a:pt x="84721" y="105377"/>
                          <a:pt x="85258" y="106169"/>
                        </a:cubicBezTo>
                        <a:lnTo>
                          <a:pt x="89677" y="117152"/>
                        </a:lnTo>
                      </a:path>
                    </a:pathLst>
                  </a:custGeom>
                  <a:grpFill/>
                  <a:ln w="25538" cap="flat">
                    <a:noFill/>
                    <a:prstDash val="solid"/>
                    <a:round/>
                  </a:ln>
                </p:spPr>
                <p:txBody>
                  <a:bodyPr rtlCol="0" anchor="ctr"/>
                  <a:lstStyle/>
                  <a:p>
                    <a:endParaRPr lang="en-HR"/>
                  </a:p>
                </p:txBody>
              </p:sp>
              <p:sp>
                <p:nvSpPr>
                  <p:cNvPr id="50" name="Freeform 49">
                    <a:extLst>
                      <a:ext uri="{FF2B5EF4-FFF2-40B4-BE49-F238E27FC236}">
                        <a16:creationId xmlns:a16="http://schemas.microsoft.com/office/drawing/2014/main" id="{4D1F2A9E-A718-447A-9C51-328C05204FAF}"/>
                      </a:ext>
                    </a:extLst>
                  </p:cNvPr>
                  <p:cNvSpPr>
                    <a:spLocks noGrp="1" noRot="1" noMove="1" noResize="1" noEditPoints="1" noAdjustHandles="1" noChangeArrowheads="1" noChangeShapeType="1"/>
                  </p:cNvSpPr>
                  <p:nvPr/>
                </p:nvSpPr>
                <p:spPr>
                  <a:xfrm>
                    <a:off x="22662423" y="3259953"/>
                    <a:ext cx="92027" cy="189239"/>
                  </a:xfrm>
                  <a:custGeom>
                    <a:avLst/>
                    <a:gdLst>
                      <a:gd name="connsiteX0" fmla="*/ 51 w 92027"/>
                      <a:gd name="connsiteY0" fmla="*/ 6867 h 189239"/>
                      <a:gd name="connsiteX1" fmla="*/ 1916 w 92027"/>
                      <a:gd name="connsiteY1" fmla="*/ 3751 h 189239"/>
                      <a:gd name="connsiteX2" fmla="*/ 14967 w 92027"/>
                      <a:gd name="connsiteY2" fmla="*/ 609 h 189239"/>
                      <a:gd name="connsiteX3" fmla="*/ 18109 w 92027"/>
                      <a:gd name="connsiteY3" fmla="*/ 73 h 189239"/>
                      <a:gd name="connsiteX4" fmla="*/ 19974 w 92027"/>
                      <a:gd name="connsiteY4" fmla="*/ 3419 h 189239"/>
                      <a:gd name="connsiteX5" fmla="*/ 19974 w 92027"/>
                      <a:gd name="connsiteY5" fmla="*/ 77950 h 189239"/>
                      <a:gd name="connsiteX6" fmla="*/ 60994 w 92027"/>
                      <a:gd name="connsiteY6" fmla="*/ 60172 h 189239"/>
                      <a:gd name="connsiteX7" fmla="*/ 92078 w 92027"/>
                      <a:gd name="connsiteY7" fmla="*/ 99405 h 189239"/>
                      <a:gd name="connsiteX8" fmla="*/ 92078 w 92027"/>
                      <a:gd name="connsiteY8" fmla="*/ 186145 h 189239"/>
                      <a:gd name="connsiteX9" fmla="*/ 88911 w 92027"/>
                      <a:gd name="connsiteY9" fmla="*/ 189312 h 189239"/>
                      <a:gd name="connsiteX10" fmla="*/ 75323 w 92027"/>
                      <a:gd name="connsiteY10" fmla="*/ 189312 h 189239"/>
                      <a:gd name="connsiteX11" fmla="*/ 72232 w 92027"/>
                      <a:gd name="connsiteY11" fmla="*/ 186145 h 189239"/>
                      <a:gd name="connsiteX12" fmla="*/ 72232 w 92027"/>
                      <a:gd name="connsiteY12" fmla="*/ 98894 h 189239"/>
                      <a:gd name="connsiteX13" fmla="*/ 55221 w 92027"/>
                      <a:gd name="connsiteY13" fmla="*/ 77669 h 189239"/>
                      <a:gd name="connsiteX14" fmla="*/ 19974 w 92027"/>
                      <a:gd name="connsiteY14" fmla="*/ 93658 h 189239"/>
                      <a:gd name="connsiteX15" fmla="*/ 19974 w 92027"/>
                      <a:gd name="connsiteY15" fmla="*/ 186145 h 189239"/>
                      <a:gd name="connsiteX16" fmla="*/ 16806 w 92027"/>
                      <a:gd name="connsiteY16" fmla="*/ 189312 h 189239"/>
                      <a:gd name="connsiteX17" fmla="*/ 3244 w 92027"/>
                      <a:gd name="connsiteY17" fmla="*/ 189312 h 189239"/>
                      <a:gd name="connsiteX18" fmla="*/ 51 w 92027"/>
                      <a:gd name="connsiteY18" fmla="*/ 186145 h 189239"/>
                      <a:gd name="connsiteX19" fmla="*/ 51 w 92027"/>
                      <a:gd name="connsiteY19" fmla="*/ 6867 h 1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027" h="189239">
                        <a:moveTo>
                          <a:pt x="51" y="6867"/>
                        </a:moveTo>
                        <a:cubicBezTo>
                          <a:pt x="51" y="5053"/>
                          <a:pt x="894" y="4006"/>
                          <a:pt x="1916" y="3751"/>
                        </a:cubicBezTo>
                        <a:lnTo>
                          <a:pt x="14967" y="609"/>
                        </a:lnTo>
                        <a:cubicBezTo>
                          <a:pt x="17113" y="73"/>
                          <a:pt x="16270" y="354"/>
                          <a:pt x="18109" y="73"/>
                        </a:cubicBezTo>
                        <a:cubicBezTo>
                          <a:pt x="19974" y="73"/>
                          <a:pt x="19974" y="2141"/>
                          <a:pt x="19974" y="3419"/>
                        </a:cubicBezTo>
                        <a:lnTo>
                          <a:pt x="19974" y="77950"/>
                        </a:lnTo>
                        <a:cubicBezTo>
                          <a:pt x="28326" y="71181"/>
                          <a:pt x="41914" y="60172"/>
                          <a:pt x="60994" y="60172"/>
                        </a:cubicBezTo>
                        <a:cubicBezTo>
                          <a:pt x="89984" y="60172"/>
                          <a:pt x="92078" y="80555"/>
                          <a:pt x="92078" y="99405"/>
                        </a:cubicBezTo>
                        <a:lnTo>
                          <a:pt x="92078" y="186145"/>
                        </a:lnTo>
                        <a:cubicBezTo>
                          <a:pt x="92078" y="188213"/>
                          <a:pt x="91031" y="189312"/>
                          <a:pt x="88911" y="189312"/>
                        </a:cubicBezTo>
                        <a:lnTo>
                          <a:pt x="75323" y="189312"/>
                        </a:lnTo>
                        <a:cubicBezTo>
                          <a:pt x="73279" y="189312"/>
                          <a:pt x="72232" y="188213"/>
                          <a:pt x="72232" y="186145"/>
                        </a:cubicBezTo>
                        <a:lnTo>
                          <a:pt x="72232" y="98894"/>
                        </a:lnTo>
                        <a:cubicBezTo>
                          <a:pt x="72232" y="87604"/>
                          <a:pt x="69346" y="77669"/>
                          <a:pt x="55221" y="77669"/>
                        </a:cubicBezTo>
                        <a:cubicBezTo>
                          <a:pt x="38210" y="77669"/>
                          <a:pt x="26461" y="87860"/>
                          <a:pt x="19974" y="93658"/>
                        </a:cubicBezTo>
                        <a:lnTo>
                          <a:pt x="19974" y="186145"/>
                        </a:lnTo>
                        <a:cubicBezTo>
                          <a:pt x="19974" y="188213"/>
                          <a:pt x="18901" y="189312"/>
                          <a:pt x="16806" y="189312"/>
                        </a:cubicBezTo>
                        <a:lnTo>
                          <a:pt x="3244" y="189312"/>
                        </a:lnTo>
                        <a:cubicBezTo>
                          <a:pt x="1098" y="189312"/>
                          <a:pt x="51" y="188213"/>
                          <a:pt x="51" y="186145"/>
                        </a:cubicBezTo>
                        <a:lnTo>
                          <a:pt x="51" y="6867"/>
                        </a:lnTo>
                      </a:path>
                    </a:pathLst>
                  </a:custGeom>
                  <a:grpFill/>
                  <a:ln w="25538" cap="flat">
                    <a:noFill/>
                    <a:prstDash val="solid"/>
                    <a:round/>
                  </a:ln>
                </p:spPr>
                <p:txBody>
                  <a:bodyPr rtlCol="0" anchor="ctr"/>
                  <a:lstStyle/>
                  <a:p>
                    <a:endParaRPr lang="en-HR"/>
                  </a:p>
                </p:txBody>
              </p:sp>
              <p:sp>
                <p:nvSpPr>
                  <p:cNvPr id="51" name="Freeform 50">
                    <a:extLst>
                      <a:ext uri="{FF2B5EF4-FFF2-40B4-BE49-F238E27FC236}">
                        <a16:creationId xmlns:a16="http://schemas.microsoft.com/office/drawing/2014/main" id="{E04ED495-3ED2-C281-096D-D3BC57C35A28}"/>
                      </a:ext>
                    </a:extLst>
                  </p:cNvPr>
                  <p:cNvSpPr>
                    <a:spLocks noGrp="1" noRot="1" noMove="1" noResize="1" noEditPoints="1" noAdjustHandles="1" noChangeArrowheads="1" noChangeShapeType="1"/>
                  </p:cNvSpPr>
                  <p:nvPr/>
                </p:nvSpPr>
                <p:spPr>
                  <a:xfrm>
                    <a:off x="22782928" y="3261790"/>
                    <a:ext cx="48095" cy="187400"/>
                  </a:xfrm>
                  <a:custGeom>
                    <a:avLst/>
                    <a:gdLst>
                      <a:gd name="connsiteX0" fmla="*/ 43452 w 48095"/>
                      <a:gd name="connsiteY0" fmla="*/ 184299 h 187400"/>
                      <a:gd name="connsiteX1" fmla="*/ 40311 w 48095"/>
                      <a:gd name="connsiteY1" fmla="*/ 187466 h 187400"/>
                      <a:gd name="connsiteX2" fmla="*/ 26723 w 48095"/>
                      <a:gd name="connsiteY2" fmla="*/ 187466 h 187400"/>
                      <a:gd name="connsiteX3" fmla="*/ 23581 w 48095"/>
                      <a:gd name="connsiteY3" fmla="*/ 184299 h 187400"/>
                      <a:gd name="connsiteX4" fmla="*/ 23581 w 48095"/>
                      <a:gd name="connsiteY4" fmla="*/ 78224 h 187400"/>
                      <a:gd name="connsiteX5" fmla="*/ 3224 w 48095"/>
                      <a:gd name="connsiteY5" fmla="*/ 78224 h 187400"/>
                      <a:gd name="connsiteX6" fmla="*/ 57 w 48095"/>
                      <a:gd name="connsiteY6" fmla="*/ 75082 h 187400"/>
                      <a:gd name="connsiteX7" fmla="*/ 57 w 48095"/>
                      <a:gd name="connsiteY7" fmla="*/ 65121 h 187400"/>
                      <a:gd name="connsiteX8" fmla="*/ 3224 w 48095"/>
                      <a:gd name="connsiteY8" fmla="*/ 62030 h 187400"/>
                      <a:gd name="connsiteX9" fmla="*/ 40004 w 48095"/>
                      <a:gd name="connsiteY9" fmla="*/ 62030 h 187400"/>
                      <a:gd name="connsiteX10" fmla="*/ 43452 w 48095"/>
                      <a:gd name="connsiteY10" fmla="*/ 65963 h 187400"/>
                      <a:gd name="connsiteX11" fmla="*/ 43452 w 48095"/>
                      <a:gd name="connsiteY11" fmla="*/ 184299 h 187400"/>
                      <a:gd name="connsiteX12" fmla="*/ 32189 w 48095"/>
                      <a:gd name="connsiteY12" fmla="*/ 31967 h 187400"/>
                      <a:gd name="connsiteX13" fmla="*/ 16302 w 48095"/>
                      <a:gd name="connsiteY13" fmla="*/ 16029 h 187400"/>
                      <a:gd name="connsiteX14" fmla="*/ 32189 w 48095"/>
                      <a:gd name="connsiteY14" fmla="*/ 66 h 187400"/>
                      <a:gd name="connsiteX15" fmla="*/ 48152 w 48095"/>
                      <a:gd name="connsiteY15" fmla="*/ 16029 h 187400"/>
                      <a:gd name="connsiteX16" fmla="*/ 32189 w 48095"/>
                      <a:gd name="connsiteY16" fmla="*/ 31967 h 1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95" h="187400">
                        <a:moveTo>
                          <a:pt x="43452" y="184299"/>
                        </a:moveTo>
                        <a:cubicBezTo>
                          <a:pt x="43452" y="186368"/>
                          <a:pt x="42354" y="187466"/>
                          <a:pt x="40311" y="187466"/>
                        </a:cubicBezTo>
                        <a:lnTo>
                          <a:pt x="26723" y="187466"/>
                        </a:lnTo>
                        <a:cubicBezTo>
                          <a:pt x="24628" y="187466"/>
                          <a:pt x="23581" y="186368"/>
                          <a:pt x="23581" y="184299"/>
                        </a:cubicBezTo>
                        <a:lnTo>
                          <a:pt x="23581" y="78224"/>
                        </a:lnTo>
                        <a:lnTo>
                          <a:pt x="3224" y="78224"/>
                        </a:lnTo>
                        <a:cubicBezTo>
                          <a:pt x="1130" y="78224"/>
                          <a:pt x="57" y="77202"/>
                          <a:pt x="57" y="75082"/>
                        </a:cubicBezTo>
                        <a:lnTo>
                          <a:pt x="57" y="65121"/>
                        </a:lnTo>
                        <a:cubicBezTo>
                          <a:pt x="57" y="63052"/>
                          <a:pt x="1130" y="62030"/>
                          <a:pt x="3224" y="62030"/>
                        </a:cubicBezTo>
                        <a:lnTo>
                          <a:pt x="40004" y="62030"/>
                        </a:lnTo>
                        <a:cubicBezTo>
                          <a:pt x="42891" y="62030"/>
                          <a:pt x="43452" y="63537"/>
                          <a:pt x="43452" y="65963"/>
                        </a:cubicBezTo>
                        <a:lnTo>
                          <a:pt x="43452" y="184299"/>
                        </a:lnTo>
                        <a:close/>
                        <a:moveTo>
                          <a:pt x="32189" y="31967"/>
                        </a:moveTo>
                        <a:cubicBezTo>
                          <a:pt x="23300" y="31967"/>
                          <a:pt x="16302" y="24918"/>
                          <a:pt x="16302" y="16029"/>
                        </a:cubicBezTo>
                        <a:cubicBezTo>
                          <a:pt x="16302" y="7115"/>
                          <a:pt x="23300" y="66"/>
                          <a:pt x="32189" y="66"/>
                        </a:cubicBezTo>
                        <a:cubicBezTo>
                          <a:pt x="41077" y="66"/>
                          <a:pt x="48152" y="7371"/>
                          <a:pt x="48152" y="16029"/>
                        </a:cubicBezTo>
                        <a:cubicBezTo>
                          <a:pt x="48152" y="24637"/>
                          <a:pt x="41077" y="31967"/>
                          <a:pt x="32189" y="31967"/>
                        </a:cubicBezTo>
                      </a:path>
                    </a:pathLst>
                  </a:custGeom>
                  <a:grpFill/>
                  <a:ln w="25538" cap="flat">
                    <a:noFill/>
                    <a:prstDash val="solid"/>
                    <a:round/>
                  </a:ln>
                </p:spPr>
                <p:txBody>
                  <a:bodyPr rtlCol="0" anchor="ctr"/>
                  <a:lstStyle/>
                  <a:p>
                    <a:endParaRPr lang="en-HR"/>
                  </a:p>
                </p:txBody>
              </p:sp>
              <p:sp>
                <p:nvSpPr>
                  <p:cNvPr id="52" name="Freeform 51">
                    <a:extLst>
                      <a:ext uri="{FF2B5EF4-FFF2-40B4-BE49-F238E27FC236}">
                        <a16:creationId xmlns:a16="http://schemas.microsoft.com/office/drawing/2014/main" id="{24915523-BD64-7605-32A9-2325337DD81E}"/>
                      </a:ext>
                    </a:extLst>
                  </p:cNvPr>
                  <p:cNvSpPr>
                    <a:spLocks noGrp="1" noRot="1" noMove="1" noResize="1" noEditPoints="1" noAdjustHandles="1" noChangeArrowheads="1" noChangeShapeType="1"/>
                  </p:cNvSpPr>
                  <p:nvPr/>
                </p:nvSpPr>
                <p:spPr>
                  <a:xfrm>
                    <a:off x="22854272" y="3280587"/>
                    <a:ext cx="87301" cy="172202"/>
                  </a:xfrm>
                  <a:custGeom>
                    <a:avLst/>
                    <a:gdLst>
                      <a:gd name="connsiteX0" fmla="*/ 86801 w 87301"/>
                      <a:gd name="connsiteY0" fmla="*/ 158962 h 172202"/>
                      <a:gd name="connsiteX1" fmla="*/ 87363 w 87301"/>
                      <a:gd name="connsiteY1" fmla="*/ 161567 h 172202"/>
                      <a:gd name="connsiteX2" fmla="*/ 53622 w 87301"/>
                      <a:gd name="connsiteY2" fmla="*/ 172270 h 172202"/>
                      <a:gd name="connsiteX3" fmla="*/ 29051 w 87301"/>
                      <a:gd name="connsiteY3" fmla="*/ 163126 h 172202"/>
                      <a:gd name="connsiteX4" fmla="*/ 21491 w 87301"/>
                      <a:gd name="connsiteY4" fmla="*/ 133625 h 172202"/>
                      <a:gd name="connsiteX5" fmla="*/ 21491 w 87301"/>
                      <a:gd name="connsiteY5" fmla="*/ 59400 h 172202"/>
                      <a:gd name="connsiteX6" fmla="*/ 1900 w 87301"/>
                      <a:gd name="connsiteY6" fmla="*/ 59400 h 172202"/>
                      <a:gd name="connsiteX7" fmla="*/ 61 w 87301"/>
                      <a:gd name="connsiteY7" fmla="*/ 56259 h 172202"/>
                      <a:gd name="connsiteX8" fmla="*/ 61 w 87301"/>
                      <a:gd name="connsiteY8" fmla="*/ 46297 h 172202"/>
                      <a:gd name="connsiteX9" fmla="*/ 1900 w 87301"/>
                      <a:gd name="connsiteY9" fmla="*/ 43207 h 172202"/>
                      <a:gd name="connsiteX10" fmla="*/ 21491 w 87301"/>
                      <a:gd name="connsiteY10" fmla="*/ 43207 h 172202"/>
                      <a:gd name="connsiteX11" fmla="*/ 21491 w 87301"/>
                      <a:gd name="connsiteY11" fmla="*/ 7372 h 172202"/>
                      <a:gd name="connsiteX12" fmla="*/ 24326 w 87301"/>
                      <a:gd name="connsiteY12" fmla="*/ 4230 h 172202"/>
                      <a:gd name="connsiteX13" fmla="*/ 38195 w 87301"/>
                      <a:gd name="connsiteY13" fmla="*/ 322 h 172202"/>
                      <a:gd name="connsiteX14" fmla="*/ 40034 w 87301"/>
                      <a:gd name="connsiteY14" fmla="*/ 67 h 172202"/>
                      <a:gd name="connsiteX15" fmla="*/ 41337 w 87301"/>
                      <a:gd name="connsiteY15" fmla="*/ 2927 h 172202"/>
                      <a:gd name="connsiteX16" fmla="*/ 41337 w 87301"/>
                      <a:gd name="connsiteY16" fmla="*/ 43207 h 172202"/>
                      <a:gd name="connsiteX17" fmla="*/ 80007 w 87301"/>
                      <a:gd name="connsiteY17" fmla="*/ 43207 h 172202"/>
                      <a:gd name="connsiteX18" fmla="*/ 82868 w 87301"/>
                      <a:gd name="connsiteY18" fmla="*/ 44995 h 172202"/>
                      <a:gd name="connsiteX19" fmla="*/ 82638 w 87301"/>
                      <a:gd name="connsiteY19" fmla="*/ 46783 h 172202"/>
                      <a:gd name="connsiteX20" fmla="*/ 79241 w 87301"/>
                      <a:gd name="connsiteY20" fmla="*/ 57025 h 172202"/>
                      <a:gd name="connsiteX21" fmla="*/ 75844 w 87301"/>
                      <a:gd name="connsiteY21" fmla="*/ 59400 h 172202"/>
                      <a:gd name="connsiteX22" fmla="*/ 41337 w 87301"/>
                      <a:gd name="connsiteY22" fmla="*/ 59400 h 172202"/>
                      <a:gd name="connsiteX23" fmla="*/ 41337 w 87301"/>
                      <a:gd name="connsiteY23" fmla="*/ 133625 h 172202"/>
                      <a:gd name="connsiteX24" fmla="*/ 56994 w 87301"/>
                      <a:gd name="connsiteY24" fmla="*/ 154748 h 172202"/>
                      <a:gd name="connsiteX25" fmla="*/ 82050 w 87301"/>
                      <a:gd name="connsiteY25" fmla="*/ 147724 h 172202"/>
                      <a:gd name="connsiteX26" fmla="*/ 83940 w 87301"/>
                      <a:gd name="connsiteY26" fmla="*/ 149282 h 172202"/>
                      <a:gd name="connsiteX27" fmla="*/ 86801 w 87301"/>
                      <a:gd name="connsiteY27" fmla="*/ 158962 h 17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301" h="172202">
                        <a:moveTo>
                          <a:pt x="86801" y="158962"/>
                        </a:moveTo>
                        <a:cubicBezTo>
                          <a:pt x="87082" y="160009"/>
                          <a:pt x="87363" y="160776"/>
                          <a:pt x="87363" y="161567"/>
                        </a:cubicBezTo>
                        <a:cubicBezTo>
                          <a:pt x="87363" y="164939"/>
                          <a:pt x="67721" y="172270"/>
                          <a:pt x="53622" y="172270"/>
                        </a:cubicBezTo>
                        <a:cubicBezTo>
                          <a:pt x="42333" y="172270"/>
                          <a:pt x="33240" y="167851"/>
                          <a:pt x="29051" y="163126"/>
                        </a:cubicBezTo>
                        <a:cubicBezTo>
                          <a:pt x="21772" y="154748"/>
                          <a:pt x="21491" y="143280"/>
                          <a:pt x="21491" y="133625"/>
                        </a:cubicBezTo>
                        <a:lnTo>
                          <a:pt x="21491" y="59400"/>
                        </a:lnTo>
                        <a:lnTo>
                          <a:pt x="1900" y="59400"/>
                        </a:lnTo>
                        <a:cubicBezTo>
                          <a:pt x="61" y="59400"/>
                          <a:pt x="61" y="57536"/>
                          <a:pt x="61" y="56259"/>
                        </a:cubicBezTo>
                        <a:lnTo>
                          <a:pt x="61" y="46297"/>
                        </a:lnTo>
                        <a:cubicBezTo>
                          <a:pt x="61" y="44509"/>
                          <a:pt x="61" y="43207"/>
                          <a:pt x="1900" y="43207"/>
                        </a:cubicBezTo>
                        <a:lnTo>
                          <a:pt x="21491" y="43207"/>
                        </a:lnTo>
                        <a:lnTo>
                          <a:pt x="21491" y="7372"/>
                        </a:lnTo>
                        <a:cubicBezTo>
                          <a:pt x="21491" y="5814"/>
                          <a:pt x="22538" y="4792"/>
                          <a:pt x="24326" y="4230"/>
                        </a:cubicBezTo>
                        <a:lnTo>
                          <a:pt x="38195" y="322"/>
                        </a:lnTo>
                        <a:cubicBezTo>
                          <a:pt x="38987" y="322"/>
                          <a:pt x="39549" y="67"/>
                          <a:pt x="40034" y="67"/>
                        </a:cubicBezTo>
                        <a:cubicBezTo>
                          <a:pt x="41337" y="67"/>
                          <a:pt x="41337" y="1344"/>
                          <a:pt x="41337" y="2927"/>
                        </a:cubicBezTo>
                        <a:lnTo>
                          <a:pt x="41337" y="43207"/>
                        </a:lnTo>
                        <a:lnTo>
                          <a:pt x="80007" y="43207"/>
                        </a:lnTo>
                        <a:cubicBezTo>
                          <a:pt x="81590" y="43207"/>
                          <a:pt x="82868" y="43437"/>
                          <a:pt x="82868" y="44995"/>
                        </a:cubicBezTo>
                        <a:cubicBezTo>
                          <a:pt x="82868" y="45557"/>
                          <a:pt x="82638" y="46042"/>
                          <a:pt x="82638" y="46783"/>
                        </a:cubicBezTo>
                        <a:lnTo>
                          <a:pt x="79241" y="57025"/>
                        </a:lnTo>
                        <a:cubicBezTo>
                          <a:pt x="78730" y="58379"/>
                          <a:pt x="77402" y="59400"/>
                          <a:pt x="75844" y="59400"/>
                        </a:cubicBezTo>
                        <a:lnTo>
                          <a:pt x="41337" y="59400"/>
                        </a:lnTo>
                        <a:lnTo>
                          <a:pt x="41337" y="133625"/>
                        </a:lnTo>
                        <a:cubicBezTo>
                          <a:pt x="41337" y="144046"/>
                          <a:pt x="41337" y="154748"/>
                          <a:pt x="56994" y="154748"/>
                        </a:cubicBezTo>
                        <a:cubicBezTo>
                          <a:pt x="69279" y="154748"/>
                          <a:pt x="79777" y="147724"/>
                          <a:pt x="82050" y="147724"/>
                        </a:cubicBezTo>
                        <a:cubicBezTo>
                          <a:pt x="83148" y="147724"/>
                          <a:pt x="83940" y="148490"/>
                          <a:pt x="83940" y="149282"/>
                        </a:cubicBezTo>
                        <a:lnTo>
                          <a:pt x="86801" y="158962"/>
                        </a:lnTo>
                      </a:path>
                    </a:pathLst>
                  </a:custGeom>
                  <a:grpFill/>
                  <a:ln w="25538" cap="flat">
                    <a:noFill/>
                    <a:prstDash val="solid"/>
                    <a:round/>
                  </a:ln>
                </p:spPr>
                <p:txBody>
                  <a:bodyPr rtlCol="0" anchor="ctr"/>
                  <a:lstStyle/>
                  <a:p>
                    <a:endParaRPr lang="en-HR"/>
                  </a:p>
                </p:txBody>
              </p:sp>
              <p:sp>
                <p:nvSpPr>
                  <p:cNvPr id="53" name="Freeform 52">
                    <a:extLst>
                      <a:ext uri="{FF2B5EF4-FFF2-40B4-BE49-F238E27FC236}">
                        <a16:creationId xmlns:a16="http://schemas.microsoft.com/office/drawing/2014/main" id="{2421F2FD-8817-7763-36C5-518428A34D9A}"/>
                      </a:ext>
                    </a:extLst>
                  </p:cNvPr>
                  <p:cNvSpPr>
                    <a:spLocks noGrp="1" noRot="1" noMove="1" noResize="1" noEditPoints="1" noAdjustHandles="1" noChangeArrowheads="1" noChangeShapeType="1"/>
                  </p:cNvSpPr>
                  <p:nvPr/>
                </p:nvSpPr>
                <p:spPr>
                  <a:xfrm>
                    <a:off x="22953283" y="3320025"/>
                    <a:ext cx="99332" cy="132740"/>
                  </a:xfrm>
                  <a:custGeom>
                    <a:avLst/>
                    <a:gdLst>
                      <a:gd name="connsiteX0" fmla="*/ 21491 w 99332"/>
                      <a:gd name="connsiteY0" fmla="*/ 54449 h 132740"/>
                      <a:gd name="connsiteX1" fmla="*/ 50788 w 99332"/>
                      <a:gd name="connsiteY1" fmla="*/ 16290 h 132740"/>
                      <a:gd name="connsiteX2" fmla="*/ 77939 w 99332"/>
                      <a:gd name="connsiteY2" fmla="*/ 54449 h 132740"/>
                      <a:gd name="connsiteX3" fmla="*/ 21491 w 99332"/>
                      <a:gd name="connsiteY3" fmla="*/ 54449 h 132740"/>
                      <a:gd name="connsiteX4" fmla="*/ 91323 w 99332"/>
                      <a:gd name="connsiteY4" fmla="*/ 106171 h 132740"/>
                      <a:gd name="connsiteX5" fmla="*/ 89739 w 99332"/>
                      <a:gd name="connsiteY5" fmla="*/ 104613 h 132740"/>
                      <a:gd name="connsiteX6" fmla="*/ 57582 w 99332"/>
                      <a:gd name="connsiteY6" fmla="*/ 115315 h 132740"/>
                      <a:gd name="connsiteX7" fmla="*/ 21491 w 99332"/>
                      <a:gd name="connsiteY7" fmla="*/ 70668 h 132740"/>
                      <a:gd name="connsiteX8" fmla="*/ 96533 w 99332"/>
                      <a:gd name="connsiteY8" fmla="*/ 70668 h 132740"/>
                      <a:gd name="connsiteX9" fmla="*/ 99394 w 99332"/>
                      <a:gd name="connsiteY9" fmla="*/ 64896 h 132740"/>
                      <a:gd name="connsiteX10" fmla="*/ 51810 w 99332"/>
                      <a:gd name="connsiteY10" fmla="*/ 71 h 132740"/>
                      <a:gd name="connsiteX11" fmla="*/ 62 w 99332"/>
                      <a:gd name="connsiteY11" fmla="*/ 66454 h 132740"/>
                      <a:gd name="connsiteX12" fmla="*/ 55207 w 99332"/>
                      <a:gd name="connsiteY12" fmla="*/ 132811 h 132740"/>
                      <a:gd name="connsiteX13" fmla="*/ 96533 w 99332"/>
                      <a:gd name="connsiteY13" fmla="*/ 119223 h 132740"/>
                      <a:gd name="connsiteX14" fmla="*/ 95716 w 99332"/>
                      <a:gd name="connsiteY14" fmla="*/ 117154 h 132740"/>
                      <a:gd name="connsiteX15" fmla="*/ 91323 w 99332"/>
                      <a:gd name="connsiteY15" fmla="*/ 106171 h 1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32" h="132740">
                        <a:moveTo>
                          <a:pt x="21491" y="54449"/>
                        </a:moveTo>
                        <a:cubicBezTo>
                          <a:pt x="21491" y="41346"/>
                          <a:pt x="26779" y="16290"/>
                          <a:pt x="50788" y="16290"/>
                        </a:cubicBezTo>
                        <a:cubicBezTo>
                          <a:pt x="73520" y="16290"/>
                          <a:pt x="77939" y="40886"/>
                          <a:pt x="77939" y="54449"/>
                        </a:cubicBezTo>
                        <a:lnTo>
                          <a:pt x="21491" y="54449"/>
                        </a:lnTo>
                        <a:close/>
                        <a:moveTo>
                          <a:pt x="91323" y="106171"/>
                        </a:moveTo>
                        <a:cubicBezTo>
                          <a:pt x="90786" y="105380"/>
                          <a:pt x="90505" y="104613"/>
                          <a:pt x="89739" y="104613"/>
                        </a:cubicBezTo>
                        <a:cubicBezTo>
                          <a:pt x="88155" y="104613"/>
                          <a:pt x="74593" y="115315"/>
                          <a:pt x="57582" y="115315"/>
                        </a:cubicBezTo>
                        <a:cubicBezTo>
                          <a:pt x="27775" y="115315"/>
                          <a:pt x="21491" y="86606"/>
                          <a:pt x="21491" y="70668"/>
                        </a:cubicBezTo>
                        <a:lnTo>
                          <a:pt x="96533" y="70668"/>
                        </a:lnTo>
                        <a:cubicBezTo>
                          <a:pt x="99394" y="70668"/>
                          <a:pt x="99394" y="68548"/>
                          <a:pt x="99394" y="64896"/>
                        </a:cubicBezTo>
                        <a:cubicBezTo>
                          <a:pt x="99394" y="42419"/>
                          <a:pt x="95460" y="71"/>
                          <a:pt x="51810" y="71"/>
                        </a:cubicBezTo>
                        <a:cubicBezTo>
                          <a:pt x="19423" y="71"/>
                          <a:pt x="62" y="28090"/>
                          <a:pt x="62" y="66454"/>
                        </a:cubicBezTo>
                        <a:cubicBezTo>
                          <a:pt x="62" y="106171"/>
                          <a:pt x="20470" y="132582"/>
                          <a:pt x="55207" y="132811"/>
                        </a:cubicBezTo>
                        <a:cubicBezTo>
                          <a:pt x="74593" y="132811"/>
                          <a:pt x="96533" y="122109"/>
                          <a:pt x="96533" y="119223"/>
                        </a:cubicBezTo>
                        <a:cubicBezTo>
                          <a:pt x="96533" y="118457"/>
                          <a:pt x="95946" y="117946"/>
                          <a:pt x="95716" y="117154"/>
                        </a:cubicBezTo>
                        <a:lnTo>
                          <a:pt x="91323" y="106171"/>
                        </a:lnTo>
                      </a:path>
                    </a:pathLst>
                  </a:custGeom>
                  <a:grpFill/>
                  <a:ln w="25538" cap="flat">
                    <a:noFill/>
                    <a:prstDash val="solid"/>
                    <a:round/>
                  </a:ln>
                </p:spPr>
                <p:txBody>
                  <a:bodyPr rtlCol="0" anchor="ctr"/>
                  <a:lstStyle/>
                  <a:p>
                    <a:endParaRPr lang="en-HR"/>
                  </a:p>
                </p:txBody>
              </p:sp>
              <p:sp>
                <p:nvSpPr>
                  <p:cNvPr id="54" name="Freeform 53">
                    <a:extLst>
                      <a:ext uri="{FF2B5EF4-FFF2-40B4-BE49-F238E27FC236}">
                        <a16:creationId xmlns:a16="http://schemas.microsoft.com/office/drawing/2014/main" id="{5CB43F98-5CA6-776C-DE4A-3A8C3E9F22CE}"/>
                      </a:ext>
                    </a:extLst>
                  </p:cNvPr>
                  <p:cNvSpPr>
                    <a:spLocks noGrp="1" noRot="1" noMove="1" noResize="1" noEditPoints="1" noAdjustHandles="1" noChangeArrowheads="1" noChangeShapeType="1"/>
                  </p:cNvSpPr>
                  <p:nvPr/>
                </p:nvSpPr>
                <p:spPr>
                  <a:xfrm>
                    <a:off x="23078217" y="3320022"/>
                    <a:ext cx="90647" cy="132740"/>
                  </a:xfrm>
                  <a:custGeom>
                    <a:avLst/>
                    <a:gdLst>
                      <a:gd name="connsiteX0" fmla="*/ 89721 w 90647"/>
                      <a:gd name="connsiteY0" fmla="*/ 117152 h 132740"/>
                      <a:gd name="connsiteX1" fmla="*/ 90487 w 90647"/>
                      <a:gd name="connsiteY1" fmla="*/ 119221 h 132740"/>
                      <a:gd name="connsiteX2" fmla="*/ 49186 w 90647"/>
                      <a:gd name="connsiteY2" fmla="*/ 132809 h 132740"/>
                      <a:gd name="connsiteX3" fmla="*/ 69 w 90647"/>
                      <a:gd name="connsiteY3" fmla="*/ 70385 h 132740"/>
                      <a:gd name="connsiteX4" fmla="*/ 53119 w 90647"/>
                      <a:gd name="connsiteY4" fmla="*/ 68 h 132740"/>
                      <a:gd name="connsiteX5" fmla="*/ 90717 w 90647"/>
                      <a:gd name="connsiteY5" fmla="*/ 16287 h 132740"/>
                      <a:gd name="connsiteX6" fmla="*/ 90001 w 90647"/>
                      <a:gd name="connsiteY6" fmla="*/ 18407 h 132740"/>
                      <a:gd name="connsiteX7" fmla="*/ 83923 w 90647"/>
                      <a:gd name="connsiteY7" fmla="*/ 29339 h 132740"/>
                      <a:gd name="connsiteX8" fmla="*/ 82364 w 90647"/>
                      <a:gd name="connsiteY8" fmla="*/ 30923 h 132740"/>
                      <a:gd name="connsiteX9" fmla="*/ 54703 w 90647"/>
                      <a:gd name="connsiteY9" fmla="*/ 17590 h 132740"/>
                      <a:gd name="connsiteX10" fmla="*/ 21473 w 90647"/>
                      <a:gd name="connsiteY10" fmla="*/ 66451 h 132740"/>
                      <a:gd name="connsiteX11" fmla="*/ 51561 w 90647"/>
                      <a:gd name="connsiteY11" fmla="*/ 115313 h 132740"/>
                      <a:gd name="connsiteX12" fmla="*/ 83693 w 90647"/>
                      <a:gd name="connsiteY12" fmla="*/ 104611 h 132740"/>
                      <a:gd name="connsiteX13" fmla="*/ 85251 w 90647"/>
                      <a:gd name="connsiteY13" fmla="*/ 106169 h 132740"/>
                      <a:gd name="connsiteX14" fmla="*/ 89721 w 90647"/>
                      <a:gd name="connsiteY14" fmla="*/ 117152 h 1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47" h="132740">
                        <a:moveTo>
                          <a:pt x="89721" y="117152"/>
                        </a:moveTo>
                        <a:cubicBezTo>
                          <a:pt x="90001" y="117944"/>
                          <a:pt x="90487" y="118454"/>
                          <a:pt x="90487" y="119221"/>
                        </a:cubicBezTo>
                        <a:cubicBezTo>
                          <a:pt x="90487" y="122107"/>
                          <a:pt x="68546" y="132809"/>
                          <a:pt x="49186" y="132809"/>
                        </a:cubicBezTo>
                        <a:cubicBezTo>
                          <a:pt x="18127" y="132809"/>
                          <a:pt x="69" y="108519"/>
                          <a:pt x="69" y="70385"/>
                        </a:cubicBezTo>
                        <a:cubicBezTo>
                          <a:pt x="69" y="26759"/>
                          <a:pt x="20988" y="68"/>
                          <a:pt x="53119" y="68"/>
                        </a:cubicBezTo>
                        <a:cubicBezTo>
                          <a:pt x="70641" y="68"/>
                          <a:pt x="90717" y="12328"/>
                          <a:pt x="90717" y="16287"/>
                        </a:cubicBezTo>
                        <a:cubicBezTo>
                          <a:pt x="90717" y="17079"/>
                          <a:pt x="90206" y="17590"/>
                          <a:pt x="90001" y="18407"/>
                        </a:cubicBezTo>
                        <a:lnTo>
                          <a:pt x="83923" y="29339"/>
                        </a:lnTo>
                        <a:cubicBezTo>
                          <a:pt x="83412" y="30131"/>
                          <a:pt x="83207" y="30923"/>
                          <a:pt x="82364" y="30923"/>
                        </a:cubicBezTo>
                        <a:cubicBezTo>
                          <a:pt x="81343" y="30923"/>
                          <a:pt x="70130" y="17590"/>
                          <a:pt x="54703" y="17590"/>
                        </a:cubicBezTo>
                        <a:cubicBezTo>
                          <a:pt x="29059" y="17590"/>
                          <a:pt x="21473" y="36644"/>
                          <a:pt x="21473" y="66451"/>
                        </a:cubicBezTo>
                        <a:cubicBezTo>
                          <a:pt x="21473" y="90205"/>
                          <a:pt x="26173" y="115313"/>
                          <a:pt x="51561" y="115313"/>
                        </a:cubicBezTo>
                        <a:cubicBezTo>
                          <a:pt x="68546" y="115313"/>
                          <a:pt x="82109" y="104611"/>
                          <a:pt x="83693" y="104611"/>
                        </a:cubicBezTo>
                        <a:cubicBezTo>
                          <a:pt x="84484" y="104611"/>
                          <a:pt x="84765" y="105377"/>
                          <a:pt x="85251" y="106169"/>
                        </a:cubicBezTo>
                        <a:lnTo>
                          <a:pt x="89721" y="117152"/>
                        </a:lnTo>
                      </a:path>
                    </a:pathLst>
                  </a:custGeom>
                  <a:grpFill/>
                  <a:ln w="25538" cap="flat">
                    <a:noFill/>
                    <a:prstDash val="solid"/>
                    <a:round/>
                  </a:ln>
                </p:spPr>
                <p:txBody>
                  <a:bodyPr rtlCol="0" anchor="ctr"/>
                  <a:lstStyle/>
                  <a:p>
                    <a:endParaRPr lang="en-HR"/>
                  </a:p>
                </p:txBody>
              </p:sp>
              <p:sp>
                <p:nvSpPr>
                  <p:cNvPr id="55" name="Freeform 54">
                    <a:extLst>
                      <a:ext uri="{FF2B5EF4-FFF2-40B4-BE49-F238E27FC236}">
                        <a16:creationId xmlns:a16="http://schemas.microsoft.com/office/drawing/2014/main" id="{C31B9088-A661-1963-0096-A7F592E61A10}"/>
                      </a:ext>
                    </a:extLst>
                  </p:cNvPr>
                  <p:cNvSpPr>
                    <a:spLocks noGrp="1" noRot="1" noMove="1" noResize="1" noEditPoints="1" noAdjustHandles="1" noChangeArrowheads="1" noChangeShapeType="1"/>
                  </p:cNvSpPr>
                  <p:nvPr/>
                </p:nvSpPr>
                <p:spPr>
                  <a:xfrm>
                    <a:off x="23180152" y="3280587"/>
                    <a:ext cx="87276" cy="172202"/>
                  </a:xfrm>
                  <a:custGeom>
                    <a:avLst/>
                    <a:gdLst>
                      <a:gd name="connsiteX0" fmla="*/ 86812 w 87276"/>
                      <a:gd name="connsiteY0" fmla="*/ 158962 h 172202"/>
                      <a:gd name="connsiteX1" fmla="*/ 87349 w 87276"/>
                      <a:gd name="connsiteY1" fmla="*/ 161567 h 172202"/>
                      <a:gd name="connsiteX2" fmla="*/ 53633 w 87276"/>
                      <a:gd name="connsiteY2" fmla="*/ 172270 h 172202"/>
                      <a:gd name="connsiteX3" fmla="*/ 29088 w 87276"/>
                      <a:gd name="connsiteY3" fmla="*/ 163126 h 172202"/>
                      <a:gd name="connsiteX4" fmla="*/ 21476 w 87276"/>
                      <a:gd name="connsiteY4" fmla="*/ 133625 h 172202"/>
                      <a:gd name="connsiteX5" fmla="*/ 21476 w 87276"/>
                      <a:gd name="connsiteY5" fmla="*/ 59400 h 172202"/>
                      <a:gd name="connsiteX6" fmla="*/ 1886 w 87276"/>
                      <a:gd name="connsiteY6" fmla="*/ 59400 h 172202"/>
                      <a:gd name="connsiteX7" fmla="*/ 72 w 87276"/>
                      <a:gd name="connsiteY7" fmla="*/ 56259 h 172202"/>
                      <a:gd name="connsiteX8" fmla="*/ 72 w 87276"/>
                      <a:gd name="connsiteY8" fmla="*/ 46297 h 172202"/>
                      <a:gd name="connsiteX9" fmla="*/ 1886 w 87276"/>
                      <a:gd name="connsiteY9" fmla="*/ 43207 h 172202"/>
                      <a:gd name="connsiteX10" fmla="*/ 21476 w 87276"/>
                      <a:gd name="connsiteY10" fmla="*/ 43207 h 172202"/>
                      <a:gd name="connsiteX11" fmla="*/ 21476 w 87276"/>
                      <a:gd name="connsiteY11" fmla="*/ 7372 h 172202"/>
                      <a:gd name="connsiteX12" fmla="*/ 24362 w 87276"/>
                      <a:gd name="connsiteY12" fmla="*/ 4230 h 172202"/>
                      <a:gd name="connsiteX13" fmla="*/ 38232 w 87276"/>
                      <a:gd name="connsiteY13" fmla="*/ 322 h 172202"/>
                      <a:gd name="connsiteX14" fmla="*/ 40020 w 87276"/>
                      <a:gd name="connsiteY14" fmla="*/ 67 h 172202"/>
                      <a:gd name="connsiteX15" fmla="*/ 41373 w 87276"/>
                      <a:gd name="connsiteY15" fmla="*/ 2927 h 172202"/>
                      <a:gd name="connsiteX16" fmla="*/ 41373 w 87276"/>
                      <a:gd name="connsiteY16" fmla="*/ 43207 h 172202"/>
                      <a:gd name="connsiteX17" fmla="*/ 79993 w 87276"/>
                      <a:gd name="connsiteY17" fmla="*/ 43207 h 172202"/>
                      <a:gd name="connsiteX18" fmla="*/ 82879 w 87276"/>
                      <a:gd name="connsiteY18" fmla="*/ 44995 h 172202"/>
                      <a:gd name="connsiteX19" fmla="*/ 82623 w 87276"/>
                      <a:gd name="connsiteY19" fmla="*/ 46783 h 172202"/>
                      <a:gd name="connsiteX20" fmla="*/ 79226 w 87276"/>
                      <a:gd name="connsiteY20" fmla="*/ 57025 h 172202"/>
                      <a:gd name="connsiteX21" fmla="*/ 75778 w 87276"/>
                      <a:gd name="connsiteY21" fmla="*/ 59400 h 172202"/>
                      <a:gd name="connsiteX22" fmla="*/ 41373 w 87276"/>
                      <a:gd name="connsiteY22" fmla="*/ 59400 h 172202"/>
                      <a:gd name="connsiteX23" fmla="*/ 41373 w 87276"/>
                      <a:gd name="connsiteY23" fmla="*/ 133625 h 172202"/>
                      <a:gd name="connsiteX24" fmla="*/ 57005 w 87276"/>
                      <a:gd name="connsiteY24" fmla="*/ 154748 h 172202"/>
                      <a:gd name="connsiteX25" fmla="*/ 82087 w 87276"/>
                      <a:gd name="connsiteY25" fmla="*/ 147724 h 172202"/>
                      <a:gd name="connsiteX26" fmla="*/ 83951 w 87276"/>
                      <a:gd name="connsiteY26" fmla="*/ 149282 h 172202"/>
                      <a:gd name="connsiteX27" fmla="*/ 86812 w 87276"/>
                      <a:gd name="connsiteY27" fmla="*/ 158962 h 17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276" h="172202">
                        <a:moveTo>
                          <a:pt x="86812" y="158962"/>
                        </a:moveTo>
                        <a:cubicBezTo>
                          <a:pt x="87068" y="160009"/>
                          <a:pt x="87349" y="160776"/>
                          <a:pt x="87349" y="161567"/>
                        </a:cubicBezTo>
                        <a:cubicBezTo>
                          <a:pt x="87349" y="164939"/>
                          <a:pt x="67707" y="172270"/>
                          <a:pt x="53633" y="172270"/>
                        </a:cubicBezTo>
                        <a:cubicBezTo>
                          <a:pt x="42421" y="172270"/>
                          <a:pt x="33225" y="167851"/>
                          <a:pt x="29088" y="163126"/>
                        </a:cubicBezTo>
                        <a:cubicBezTo>
                          <a:pt x="21783" y="154748"/>
                          <a:pt x="21476" y="143280"/>
                          <a:pt x="21476" y="133625"/>
                        </a:cubicBezTo>
                        <a:lnTo>
                          <a:pt x="21476" y="59400"/>
                        </a:lnTo>
                        <a:lnTo>
                          <a:pt x="1886" y="59400"/>
                        </a:lnTo>
                        <a:cubicBezTo>
                          <a:pt x="72" y="59400"/>
                          <a:pt x="72" y="57536"/>
                          <a:pt x="72" y="56259"/>
                        </a:cubicBezTo>
                        <a:lnTo>
                          <a:pt x="72" y="46297"/>
                        </a:lnTo>
                        <a:cubicBezTo>
                          <a:pt x="72" y="44509"/>
                          <a:pt x="72" y="43207"/>
                          <a:pt x="1886" y="43207"/>
                        </a:cubicBezTo>
                        <a:lnTo>
                          <a:pt x="21476" y="43207"/>
                        </a:lnTo>
                        <a:lnTo>
                          <a:pt x="21476" y="7372"/>
                        </a:lnTo>
                        <a:cubicBezTo>
                          <a:pt x="21476" y="5814"/>
                          <a:pt x="22498" y="4792"/>
                          <a:pt x="24362" y="4230"/>
                        </a:cubicBezTo>
                        <a:lnTo>
                          <a:pt x="38232" y="322"/>
                        </a:lnTo>
                        <a:cubicBezTo>
                          <a:pt x="38998" y="322"/>
                          <a:pt x="39509" y="67"/>
                          <a:pt x="40020" y="67"/>
                        </a:cubicBezTo>
                        <a:cubicBezTo>
                          <a:pt x="41373" y="67"/>
                          <a:pt x="41373" y="1344"/>
                          <a:pt x="41373" y="2927"/>
                        </a:cubicBezTo>
                        <a:lnTo>
                          <a:pt x="41373" y="43207"/>
                        </a:lnTo>
                        <a:lnTo>
                          <a:pt x="79993" y="43207"/>
                        </a:lnTo>
                        <a:cubicBezTo>
                          <a:pt x="81576" y="43207"/>
                          <a:pt x="82879" y="43437"/>
                          <a:pt x="82879" y="44995"/>
                        </a:cubicBezTo>
                        <a:cubicBezTo>
                          <a:pt x="82879" y="45557"/>
                          <a:pt x="82623" y="46042"/>
                          <a:pt x="82623" y="46783"/>
                        </a:cubicBezTo>
                        <a:lnTo>
                          <a:pt x="79226" y="57025"/>
                        </a:lnTo>
                        <a:cubicBezTo>
                          <a:pt x="78715" y="58379"/>
                          <a:pt x="77362" y="59400"/>
                          <a:pt x="75778" y="59400"/>
                        </a:cubicBezTo>
                        <a:lnTo>
                          <a:pt x="41373" y="59400"/>
                        </a:lnTo>
                        <a:lnTo>
                          <a:pt x="41373" y="133625"/>
                        </a:lnTo>
                        <a:cubicBezTo>
                          <a:pt x="41373" y="144046"/>
                          <a:pt x="41373" y="154748"/>
                          <a:pt x="57005" y="154748"/>
                        </a:cubicBezTo>
                        <a:cubicBezTo>
                          <a:pt x="69265" y="154748"/>
                          <a:pt x="79737" y="147724"/>
                          <a:pt x="82087" y="147724"/>
                        </a:cubicBezTo>
                        <a:cubicBezTo>
                          <a:pt x="83134" y="147724"/>
                          <a:pt x="83951" y="148490"/>
                          <a:pt x="83951" y="149282"/>
                        </a:cubicBezTo>
                        <a:lnTo>
                          <a:pt x="86812" y="158962"/>
                        </a:lnTo>
                      </a:path>
                    </a:pathLst>
                  </a:custGeom>
                  <a:grpFill/>
                  <a:ln w="25538" cap="flat">
                    <a:noFill/>
                    <a:prstDash val="solid"/>
                    <a:round/>
                  </a:ln>
                </p:spPr>
                <p:txBody>
                  <a:bodyPr rtlCol="0" anchor="ctr"/>
                  <a:lstStyle/>
                  <a:p>
                    <a:endParaRPr lang="en-HR"/>
                  </a:p>
                </p:txBody>
              </p:sp>
              <p:sp>
                <p:nvSpPr>
                  <p:cNvPr id="56" name="Freeform 55">
                    <a:extLst>
                      <a:ext uri="{FF2B5EF4-FFF2-40B4-BE49-F238E27FC236}">
                        <a16:creationId xmlns:a16="http://schemas.microsoft.com/office/drawing/2014/main" id="{ECE36898-F7F7-D78A-08C9-5450D9C77E12}"/>
                      </a:ext>
                    </a:extLst>
                  </p:cNvPr>
                  <p:cNvSpPr>
                    <a:spLocks noGrp="1" noRot="1" noMove="1" noResize="1" noEditPoints="1" noAdjustHandles="1" noChangeArrowheads="1" noChangeShapeType="1"/>
                  </p:cNvSpPr>
                  <p:nvPr/>
                </p:nvSpPr>
                <p:spPr>
                  <a:xfrm>
                    <a:off x="23287277" y="3320051"/>
                    <a:ext cx="98795" cy="132766"/>
                  </a:xfrm>
                  <a:custGeom>
                    <a:avLst/>
                    <a:gdLst>
                      <a:gd name="connsiteX0" fmla="*/ 71158 w 98795"/>
                      <a:gd name="connsiteY0" fmla="*/ 6867 h 132766"/>
                      <a:gd name="connsiteX1" fmla="*/ 72920 w 98795"/>
                      <a:gd name="connsiteY1" fmla="*/ 3776 h 132766"/>
                      <a:gd name="connsiteX2" fmla="*/ 86023 w 98795"/>
                      <a:gd name="connsiteY2" fmla="*/ 609 h 132766"/>
                      <a:gd name="connsiteX3" fmla="*/ 89216 w 98795"/>
                      <a:gd name="connsiteY3" fmla="*/ 73 h 132766"/>
                      <a:gd name="connsiteX4" fmla="*/ 90979 w 98795"/>
                      <a:gd name="connsiteY4" fmla="*/ 3521 h 132766"/>
                      <a:gd name="connsiteX5" fmla="*/ 90979 w 98795"/>
                      <a:gd name="connsiteY5" fmla="*/ 96544 h 132766"/>
                      <a:gd name="connsiteX6" fmla="*/ 93865 w 98795"/>
                      <a:gd name="connsiteY6" fmla="*/ 113759 h 132766"/>
                      <a:gd name="connsiteX7" fmla="*/ 98871 w 98795"/>
                      <a:gd name="connsiteY7" fmla="*/ 123695 h 132766"/>
                      <a:gd name="connsiteX8" fmla="*/ 96496 w 98795"/>
                      <a:gd name="connsiteY8" fmla="*/ 125738 h 132766"/>
                      <a:gd name="connsiteX9" fmla="*/ 86355 w 98795"/>
                      <a:gd name="connsiteY9" fmla="*/ 132047 h 132766"/>
                      <a:gd name="connsiteX10" fmla="*/ 84210 w 98795"/>
                      <a:gd name="connsiteY10" fmla="*/ 132839 h 132766"/>
                      <a:gd name="connsiteX11" fmla="*/ 74555 w 98795"/>
                      <a:gd name="connsiteY11" fmla="*/ 117412 h 132766"/>
                      <a:gd name="connsiteX12" fmla="*/ 38209 w 98795"/>
                      <a:gd name="connsiteY12" fmla="*/ 132839 h 132766"/>
                      <a:gd name="connsiteX13" fmla="*/ 75 w 98795"/>
                      <a:gd name="connsiteY13" fmla="*/ 93632 h 132766"/>
                      <a:gd name="connsiteX14" fmla="*/ 75 w 98795"/>
                      <a:gd name="connsiteY14" fmla="*/ 6867 h 132766"/>
                      <a:gd name="connsiteX15" fmla="*/ 1889 w 98795"/>
                      <a:gd name="connsiteY15" fmla="*/ 3776 h 132766"/>
                      <a:gd name="connsiteX16" fmla="*/ 14966 w 98795"/>
                      <a:gd name="connsiteY16" fmla="*/ 609 h 132766"/>
                      <a:gd name="connsiteX17" fmla="*/ 18133 w 98795"/>
                      <a:gd name="connsiteY17" fmla="*/ 73 h 132766"/>
                      <a:gd name="connsiteX18" fmla="*/ 19921 w 98795"/>
                      <a:gd name="connsiteY18" fmla="*/ 3521 h 132766"/>
                      <a:gd name="connsiteX19" fmla="*/ 19921 w 98795"/>
                      <a:gd name="connsiteY19" fmla="*/ 94194 h 132766"/>
                      <a:gd name="connsiteX20" fmla="*/ 41351 w 98795"/>
                      <a:gd name="connsiteY20" fmla="*/ 115317 h 132766"/>
                      <a:gd name="connsiteX21" fmla="*/ 71158 w 98795"/>
                      <a:gd name="connsiteY21" fmla="*/ 102010 h 132766"/>
                      <a:gd name="connsiteX22" fmla="*/ 71158 w 98795"/>
                      <a:gd name="connsiteY22" fmla="*/ 6867 h 1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795" h="132766">
                        <a:moveTo>
                          <a:pt x="71158" y="6867"/>
                        </a:moveTo>
                        <a:cubicBezTo>
                          <a:pt x="71158" y="5079"/>
                          <a:pt x="71924" y="4006"/>
                          <a:pt x="72920" y="3776"/>
                        </a:cubicBezTo>
                        <a:lnTo>
                          <a:pt x="86023" y="609"/>
                        </a:lnTo>
                        <a:cubicBezTo>
                          <a:pt x="88143" y="73"/>
                          <a:pt x="87377" y="379"/>
                          <a:pt x="89216" y="73"/>
                        </a:cubicBezTo>
                        <a:cubicBezTo>
                          <a:pt x="90979" y="73"/>
                          <a:pt x="90979" y="2218"/>
                          <a:pt x="90979" y="3521"/>
                        </a:cubicBezTo>
                        <a:lnTo>
                          <a:pt x="90979" y="96544"/>
                        </a:lnTo>
                        <a:cubicBezTo>
                          <a:pt x="90979" y="102546"/>
                          <a:pt x="91285" y="108293"/>
                          <a:pt x="93865" y="113759"/>
                        </a:cubicBezTo>
                        <a:cubicBezTo>
                          <a:pt x="95448" y="116901"/>
                          <a:pt x="98871" y="122137"/>
                          <a:pt x="98871" y="123695"/>
                        </a:cubicBezTo>
                        <a:cubicBezTo>
                          <a:pt x="98871" y="124742"/>
                          <a:pt x="97568" y="125278"/>
                          <a:pt x="96496" y="125738"/>
                        </a:cubicBezTo>
                        <a:lnTo>
                          <a:pt x="86355" y="132047"/>
                        </a:lnTo>
                        <a:cubicBezTo>
                          <a:pt x="85283" y="132583"/>
                          <a:pt x="84746" y="132839"/>
                          <a:pt x="84210" y="132839"/>
                        </a:cubicBezTo>
                        <a:cubicBezTo>
                          <a:pt x="80277" y="132839"/>
                          <a:pt x="77416" y="123414"/>
                          <a:pt x="74555" y="117412"/>
                        </a:cubicBezTo>
                        <a:cubicBezTo>
                          <a:pt x="67276" y="123414"/>
                          <a:pt x="53126" y="132839"/>
                          <a:pt x="38209" y="132839"/>
                        </a:cubicBezTo>
                        <a:cubicBezTo>
                          <a:pt x="2936" y="132839"/>
                          <a:pt x="75" y="112482"/>
                          <a:pt x="75" y="93632"/>
                        </a:cubicBezTo>
                        <a:lnTo>
                          <a:pt x="75" y="6867"/>
                        </a:lnTo>
                        <a:cubicBezTo>
                          <a:pt x="75" y="5079"/>
                          <a:pt x="842" y="4006"/>
                          <a:pt x="1889" y="3776"/>
                        </a:cubicBezTo>
                        <a:lnTo>
                          <a:pt x="14966" y="609"/>
                        </a:lnTo>
                        <a:cubicBezTo>
                          <a:pt x="17061" y="73"/>
                          <a:pt x="16269" y="379"/>
                          <a:pt x="18133" y="73"/>
                        </a:cubicBezTo>
                        <a:cubicBezTo>
                          <a:pt x="19921" y="73"/>
                          <a:pt x="19921" y="2218"/>
                          <a:pt x="19921" y="3521"/>
                        </a:cubicBezTo>
                        <a:lnTo>
                          <a:pt x="19921" y="94194"/>
                        </a:lnTo>
                        <a:cubicBezTo>
                          <a:pt x="19921" y="105381"/>
                          <a:pt x="24340" y="115317"/>
                          <a:pt x="41351" y="115317"/>
                        </a:cubicBezTo>
                        <a:cubicBezTo>
                          <a:pt x="49473" y="115317"/>
                          <a:pt x="66229" y="106684"/>
                          <a:pt x="71158" y="102010"/>
                        </a:cubicBezTo>
                        <a:lnTo>
                          <a:pt x="71158" y="6867"/>
                        </a:lnTo>
                      </a:path>
                    </a:pathLst>
                  </a:custGeom>
                  <a:grpFill/>
                  <a:ln w="25538" cap="flat">
                    <a:noFill/>
                    <a:prstDash val="solid"/>
                    <a:round/>
                  </a:ln>
                </p:spPr>
                <p:txBody>
                  <a:bodyPr rtlCol="0" anchor="ctr"/>
                  <a:lstStyle/>
                  <a:p>
                    <a:endParaRPr lang="en-HR"/>
                  </a:p>
                </p:txBody>
              </p:sp>
              <p:sp>
                <p:nvSpPr>
                  <p:cNvPr id="57" name="Freeform 56">
                    <a:extLst>
                      <a:ext uri="{FF2B5EF4-FFF2-40B4-BE49-F238E27FC236}">
                        <a16:creationId xmlns:a16="http://schemas.microsoft.com/office/drawing/2014/main" id="{701DE469-37A7-EECE-0F2A-D086BB3022E1}"/>
                      </a:ext>
                    </a:extLst>
                  </p:cNvPr>
                  <p:cNvSpPr>
                    <a:spLocks noGrp="1" noRot="1" noMove="1" noResize="1" noEditPoints="1" noAdjustHandles="1" noChangeArrowheads="1" noChangeShapeType="1"/>
                  </p:cNvSpPr>
                  <p:nvPr/>
                </p:nvSpPr>
                <p:spPr>
                  <a:xfrm>
                    <a:off x="23414295" y="3320047"/>
                    <a:ext cx="68426" cy="129139"/>
                  </a:xfrm>
                  <a:custGeom>
                    <a:avLst/>
                    <a:gdLst>
                      <a:gd name="connsiteX0" fmla="*/ 27203 w 68426"/>
                      <a:gd name="connsiteY0" fmla="*/ 126040 h 129139"/>
                      <a:gd name="connsiteX1" fmla="*/ 24087 w 68426"/>
                      <a:gd name="connsiteY1" fmla="*/ 129207 h 129139"/>
                      <a:gd name="connsiteX2" fmla="*/ 10499 w 68426"/>
                      <a:gd name="connsiteY2" fmla="*/ 129207 h 129139"/>
                      <a:gd name="connsiteX3" fmla="*/ 7383 w 68426"/>
                      <a:gd name="connsiteY3" fmla="*/ 126040 h 129139"/>
                      <a:gd name="connsiteX4" fmla="*/ 7383 w 68426"/>
                      <a:gd name="connsiteY4" fmla="*/ 36439 h 129139"/>
                      <a:gd name="connsiteX5" fmla="*/ 2939 w 68426"/>
                      <a:gd name="connsiteY5" fmla="*/ 16568 h 129139"/>
                      <a:gd name="connsiteX6" fmla="*/ 78 w 68426"/>
                      <a:gd name="connsiteY6" fmla="*/ 10029 h 129139"/>
                      <a:gd name="connsiteX7" fmla="*/ 1866 w 68426"/>
                      <a:gd name="connsiteY7" fmla="*/ 7373 h 129139"/>
                      <a:gd name="connsiteX8" fmla="*/ 11597 w 68426"/>
                      <a:gd name="connsiteY8" fmla="*/ 1396 h 129139"/>
                      <a:gd name="connsiteX9" fmla="*/ 14152 w 68426"/>
                      <a:gd name="connsiteY9" fmla="*/ 68 h 129139"/>
                      <a:gd name="connsiteX10" fmla="*/ 24368 w 68426"/>
                      <a:gd name="connsiteY10" fmla="*/ 22008 h 129139"/>
                      <a:gd name="connsiteX11" fmla="*/ 55734 w 68426"/>
                      <a:gd name="connsiteY11" fmla="*/ 68 h 129139"/>
                      <a:gd name="connsiteX12" fmla="*/ 68504 w 68426"/>
                      <a:gd name="connsiteY12" fmla="*/ 4512 h 129139"/>
                      <a:gd name="connsiteX13" fmla="*/ 67738 w 68426"/>
                      <a:gd name="connsiteY13" fmla="*/ 6606 h 129139"/>
                      <a:gd name="connsiteX14" fmla="*/ 61991 w 68426"/>
                      <a:gd name="connsiteY14" fmla="*/ 19965 h 129139"/>
                      <a:gd name="connsiteX15" fmla="*/ 60433 w 68426"/>
                      <a:gd name="connsiteY15" fmla="*/ 21778 h 129139"/>
                      <a:gd name="connsiteX16" fmla="*/ 51775 w 68426"/>
                      <a:gd name="connsiteY16" fmla="*/ 19428 h 129139"/>
                      <a:gd name="connsiteX17" fmla="*/ 27203 w 68426"/>
                      <a:gd name="connsiteY17" fmla="*/ 39785 h 129139"/>
                      <a:gd name="connsiteX18" fmla="*/ 27203 w 68426"/>
                      <a:gd name="connsiteY18" fmla="*/ 126040 h 1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6" h="129139">
                        <a:moveTo>
                          <a:pt x="27203" y="126040"/>
                        </a:moveTo>
                        <a:cubicBezTo>
                          <a:pt x="27203" y="128109"/>
                          <a:pt x="26207" y="129207"/>
                          <a:pt x="24087" y="129207"/>
                        </a:cubicBezTo>
                        <a:lnTo>
                          <a:pt x="10499" y="129207"/>
                        </a:lnTo>
                        <a:cubicBezTo>
                          <a:pt x="8430" y="129207"/>
                          <a:pt x="7383" y="128109"/>
                          <a:pt x="7383" y="126040"/>
                        </a:cubicBezTo>
                        <a:lnTo>
                          <a:pt x="7383" y="36439"/>
                        </a:lnTo>
                        <a:cubicBezTo>
                          <a:pt x="7383" y="31688"/>
                          <a:pt x="6566" y="23081"/>
                          <a:pt x="2939" y="16568"/>
                        </a:cubicBezTo>
                        <a:cubicBezTo>
                          <a:pt x="870" y="12915"/>
                          <a:pt x="78" y="10795"/>
                          <a:pt x="78" y="10029"/>
                        </a:cubicBezTo>
                        <a:cubicBezTo>
                          <a:pt x="333" y="8445"/>
                          <a:pt x="1330" y="7705"/>
                          <a:pt x="1866" y="7373"/>
                        </a:cubicBezTo>
                        <a:lnTo>
                          <a:pt x="11597" y="1396"/>
                        </a:lnTo>
                        <a:cubicBezTo>
                          <a:pt x="12645" y="604"/>
                          <a:pt x="13641" y="68"/>
                          <a:pt x="14152" y="68"/>
                        </a:cubicBezTo>
                        <a:cubicBezTo>
                          <a:pt x="18851" y="68"/>
                          <a:pt x="23347" y="16287"/>
                          <a:pt x="24368" y="22008"/>
                        </a:cubicBezTo>
                        <a:cubicBezTo>
                          <a:pt x="31137" y="14703"/>
                          <a:pt x="40587" y="68"/>
                          <a:pt x="55734" y="68"/>
                        </a:cubicBezTo>
                        <a:cubicBezTo>
                          <a:pt x="61736" y="68"/>
                          <a:pt x="68504" y="2213"/>
                          <a:pt x="68504" y="4512"/>
                        </a:cubicBezTo>
                        <a:cubicBezTo>
                          <a:pt x="68504" y="5074"/>
                          <a:pt x="68019" y="5815"/>
                          <a:pt x="67738" y="6606"/>
                        </a:cubicBezTo>
                        <a:lnTo>
                          <a:pt x="61991" y="19965"/>
                        </a:lnTo>
                        <a:cubicBezTo>
                          <a:pt x="61736" y="20450"/>
                          <a:pt x="61429" y="21778"/>
                          <a:pt x="60433" y="21778"/>
                        </a:cubicBezTo>
                        <a:cubicBezTo>
                          <a:pt x="59080" y="21778"/>
                          <a:pt x="56755" y="19428"/>
                          <a:pt x="51775" y="19428"/>
                        </a:cubicBezTo>
                        <a:cubicBezTo>
                          <a:pt x="42631" y="19428"/>
                          <a:pt x="33512" y="32991"/>
                          <a:pt x="27203" y="39785"/>
                        </a:cubicBezTo>
                        <a:lnTo>
                          <a:pt x="27203" y="126040"/>
                        </a:lnTo>
                      </a:path>
                    </a:pathLst>
                  </a:custGeom>
                  <a:grpFill/>
                  <a:ln w="25538" cap="flat">
                    <a:noFill/>
                    <a:prstDash val="solid"/>
                    <a:round/>
                  </a:ln>
                </p:spPr>
                <p:txBody>
                  <a:bodyPr rtlCol="0" anchor="ctr"/>
                  <a:lstStyle/>
                  <a:p>
                    <a:endParaRPr lang="en-HR"/>
                  </a:p>
                </p:txBody>
              </p:sp>
              <p:sp>
                <p:nvSpPr>
                  <p:cNvPr id="58" name="Freeform 57">
                    <a:extLst>
                      <a:ext uri="{FF2B5EF4-FFF2-40B4-BE49-F238E27FC236}">
                        <a16:creationId xmlns:a16="http://schemas.microsoft.com/office/drawing/2014/main" id="{545F0FFC-69A4-CF20-B0D2-04F16216DEE1}"/>
                      </a:ext>
                    </a:extLst>
                  </p:cNvPr>
                  <p:cNvSpPr>
                    <a:spLocks noGrp="1" noRot="1" noMove="1" noResize="1" noEditPoints="1" noAdjustHandles="1" noChangeArrowheads="1" noChangeShapeType="1"/>
                  </p:cNvSpPr>
                  <p:nvPr/>
                </p:nvSpPr>
                <p:spPr>
                  <a:xfrm>
                    <a:off x="23493225" y="3320025"/>
                    <a:ext cx="99255" cy="132740"/>
                  </a:xfrm>
                  <a:custGeom>
                    <a:avLst/>
                    <a:gdLst>
                      <a:gd name="connsiteX0" fmla="*/ 21459 w 99255"/>
                      <a:gd name="connsiteY0" fmla="*/ 54449 h 132740"/>
                      <a:gd name="connsiteX1" fmla="*/ 50730 w 99255"/>
                      <a:gd name="connsiteY1" fmla="*/ 16290 h 132740"/>
                      <a:gd name="connsiteX2" fmla="*/ 77906 w 99255"/>
                      <a:gd name="connsiteY2" fmla="*/ 54449 h 132740"/>
                      <a:gd name="connsiteX3" fmla="*/ 21459 w 99255"/>
                      <a:gd name="connsiteY3" fmla="*/ 54449 h 132740"/>
                      <a:gd name="connsiteX4" fmla="*/ 91239 w 99255"/>
                      <a:gd name="connsiteY4" fmla="*/ 106171 h 132740"/>
                      <a:gd name="connsiteX5" fmla="*/ 89707 w 99255"/>
                      <a:gd name="connsiteY5" fmla="*/ 104613 h 132740"/>
                      <a:gd name="connsiteX6" fmla="*/ 57549 w 99255"/>
                      <a:gd name="connsiteY6" fmla="*/ 115315 h 132740"/>
                      <a:gd name="connsiteX7" fmla="*/ 21459 w 99255"/>
                      <a:gd name="connsiteY7" fmla="*/ 70668 h 132740"/>
                      <a:gd name="connsiteX8" fmla="*/ 96501 w 99255"/>
                      <a:gd name="connsiteY8" fmla="*/ 70668 h 132740"/>
                      <a:gd name="connsiteX9" fmla="*/ 99336 w 99255"/>
                      <a:gd name="connsiteY9" fmla="*/ 64896 h 132740"/>
                      <a:gd name="connsiteX10" fmla="*/ 51803 w 99255"/>
                      <a:gd name="connsiteY10" fmla="*/ 71 h 132740"/>
                      <a:gd name="connsiteX11" fmla="*/ 80 w 99255"/>
                      <a:gd name="connsiteY11" fmla="*/ 66454 h 132740"/>
                      <a:gd name="connsiteX12" fmla="*/ 55174 w 99255"/>
                      <a:gd name="connsiteY12" fmla="*/ 132811 h 132740"/>
                      <a:gd name="connsiteX13" fmla="*/ 96501 w 99255"/>
                      <a:gd name="connsiteY13" fmla="*/ 119223 h 132740"/>
                      <a:gd name="connsiteX14" fmla="*/ 95632 w 99255"/>
                      <a:gd name="connsiteY14" fmla="*/ 117154 h 132740"/>
                      <a:gd name="connsiteX15" fmla="*/ 91239 w 99255"/>
                      <a:gd name="connsiteY15" fmla="*/ 106171 h 1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55" h="132740">
                        <a:moveTo>
                          <a:pt x="21459" y="54449"/>
                        </a:moveTo>
                        <a:cubicBezTo>
                          <a:pt x="21459" y="41346"/>
                          <a:pt x="26669" y="16290"/>
                          <a:pt x="50730" y="16290"/>
                        </a:cubicBezTo>
                        <a:cubicBezTo>
                          <a:pt x="73488" y="16290"/>
                          <a:pt x="77906" y="40886"/>
                          <a:pt x="77906" y="54449"/>
                        </a:cubicBezTo>
                        <a:lnTo>
                          <a:pt x="21459" y="54449"/>
                        </a:lnTo>
                        <a:close/>
                        <a:moveTo>
                          <a:pt x="91239" y="106171"/>
                        </a:moveTo>
                        <a:cubicBezTo>
                          <a:pt x="90703" y="105380"/>
                          <a:pt x="90473" y="104613"/>
                          <a:pt x="89707" y="104613"/>
                        </a:cubicBezTo>
                        <a:cubicBezTo>
                          <a:pt x="88123" y="104613"/>
                          <a:pt x="74535" y="115315"/>
                          <a:pt x="57549" y="115315"/>
                        </a:cubicBezTo>
                        <a:cubicBezTo>
                          <a:pt x="27742" y="115315"/>
                          <a:pt x="21459" y="86606"/>
                          <a:pt x="21459" y="70668"/>
                        </a:cubicBezTo>
                        <a:lnTo>
                          <a:pt x="96501" y="70668"/>
                        </a:lnTo>
                        <a:cubicBezTo>
                          <a:pt x="99336" y="70668"/>
                          <a:pt x="99336" y="68548"/>
                          <a:pt x="99336" y="64896"/>
                        </a:cubicBezTo>
                        <a:cubicBezTo>
                          <a:pt x="99336" y="42419"/>
                          <a:pt x="95428" y="71"/>
                          <a:pt x="51803" y="71"/>
                        </a:cubicBezTo>
                        <a:cubicBezTo>
                          <a:pt x="19390" y="71"/>
                          <a:pt x="80" y="28090"/>
                          <a:pt x="80" y="66454"/>
                        </a:cubicBezTo>
                        <a:cubicBezTo>
                          <a:pt x="80" y="106171"/>
                          <a:pt x="20463" y="132582"/>
                          <a:pt x="55174" y="132811"/>
                        </a:cubicBezTo>
                        <a:cubicBezTo>
                          <a:pt x="74535" y="132811"/>
                          <a:pt x="96501" y="122109"/>
                          <a:pt x="96501" y="119223"/>
                        </a:cubicBezTo>
                        <a:cubicBezTo>
                          <a:pt x="96501" y="118457"/>
                          <a:pt x="95964" y="117946"/>
                          <a:pt x="95632" y="117154"/>
                        </a:cubicBezTo>
                        <a:lnTo>
                          <a:pt x="91239" y="106171"/>
                        </a:lnTo>
                      </a:path>
                    </a:pathLst>
                  </a:custGeom>
                  <a:grpFill/>
                  <a:ln w="25538" cap="flat">
                    <a:noFill/>
                    <a:prstDash val="solid"/>
                    <a:round/>
                  </a:ln>
                </p:spPr>
                <p:txBody>
                  <a:bodyPr rtlCol="0" anchor="ctr"/>
                  <a:lstStyle/>
                  <a:p>
                    <a:endParaRPr lang="en-HR"/>
                  </a:p>
                </p:txBody>
              </p:sp>
            </p:grpSp>
            <p:grpSp>
              <p:nvGrpSpPr>
                <p:cNvPr id="59" name="Picture 4">
                  <a:extLst>
                    <a:ext uri="{FF2B5EF4-FFF2-40B4-BE49-F238E27FC236}">
                      <a16:creationId xmlns:a16="http://schemas.microsoft.com/office/drawing/2014/main" id="{1A1B28C9-570C-7842-425E-BACF7F13B59A}"/>
                    </a:ext>
                  </a:extLst>
                </p:cNvPr>
                <p:cNvGrpSpPr>
                  <a:grpSpLocks noGrp="1" noUngrp="1" noRot="1" noMove="1" noResize="1"/>
                </p:cNvGrpSpPr>
                <p:nvPr/>
              </p:nvGrpSpPr>
              <p:grpSpPr>
                <a:xfrm>
                  <a:off x="21174548" y="1564213"/>
                  <a:ext cx="3631961" cy="1172653"/>
                  <a:chOff x="21174548" y="1564213"/>
                  <a:chExt cx="3631961" cy="1172653"/>
                </a:xfrm>
              </p:grpSpPr>
              <p:sp>
                <p:nvSpPr>
                  <p:cNvPr id="60" name="Freeform 59">
                    <a:extLst>
                      <a:ext uri="{FF2B5EF4-FFF2-40B4-BE49-F238E27FC236}">
                        <a16:creationId xmlns:a16="http://schemas.microsoft.com/office/drawing/2014/main" id="{A924BAC5-C8FD-03CE-9FAA-8A2662CFAFB9}"/>
                      </a:ext>
                    </a:extLst>
                  </p:cNvPr>
                  <p:cNvSpPr>
                    <a:spLocks noGrp="1" noRot="1" noMove="1" noResize="1" noEditPoints="1" noAdjustHandles="1" noChangeArrowheads="1" noChangeShapeType="1"/>
                  </p:cNvSpPr>
                  <p:nvPr/>
                </p:nvSpPr>
                <p:spPr>
                  <a:xfrm>
                    <a:off x="22523450" y="2546157"/>
                    <a:ext cx="2283059" cy="190709"/>
                  </a:xfrm>
                  <a:custGeom>
                    <a:avLst/>
                    <a:gdLst>
                      <a:gd name="connsiteX0" fmla="*/ 16 w 2283059"/>
                      <a:gd name="connsiteY0" fmla="*/ 41 h 190709"/>
                      <a:gd name="connsiteX1" fmla="*/ 2283075 w 2283059"/>
                      <a:gd name="connsiteY1" fmla="*/ 41 h 190709"/>
                      <a:gd name="connsiteX2" fmla="*/ 2283075 w 2283059"/>
                      <a:gd name="connsiteY2" fmla="*/ 190750 h 190709"/>
                      <a:gd name="connsiteX3" fmla="*/ 16 w 2283059"/>
                      <a:gd name="connsiteY3" fmla="*/ 190750 h 190709"/>
                    </a:gdLst>
                    <a:ahLst/>
                    <a:cxnLst>
                      <a:cxn ang="0">
                        <a:pos x="connsiteX0" y="connsiteY0"/>
                      </a:cxn>
                      <a:cxn ang="0">
                        <a:pos x="connsiteX1" y="connsiteY1"/>
                      </a:cxn>
                      <a:cxn ang="0">
                        <a:pos x="connsiteX2" y="connsiteY2"/>
                      </a:cxn>
                      <a:cxn ang="0">
                        <a:pos x="connsiteX3" y="connsiteY3"/>
                      </a:cxn>
                    </a:cxnLst>
                    <a:rect l="l" t="t" r="r" b="b"/>
                    <a:pathLst>
                      <a:path w="2283059" h="190709">
                        <a:moveTo>
                          <a:pt x="16" y="41"/>
                        </a:moveTo>
                        <a:lnTo>
                          <a:pt x="2283075" y="41"/>
                        </a:lnTo>
                        <a:lnTo>
                          <a:pt x="2283075" y="190750"/>
                        </a:lnTo>
                        <a:lnTo>
                          <a:pt x="16" y="190750"/>
                        </a:lnTo>
                        <a:close/>
                      </a:path>
                    </a:pathLst>
                  </a:custGeom>
                  <a:solidFill>
                    <a:schemeClr val="bg1"/>
                  </a:solidFill>
                  <a:ln w="36100" cap="flat">
                    <a:noFill/>
                    <a:prstDash val="solid"/>
                    <a:round/>
                  </a:ln>
                </p:spPr>
                <p:txBody>
                  <a:bodyPr rtlCol="0" anchor="ctr"/>
                  <a:lstStyle/>
                  <a:p>
                    <a:endParaRPr lang="en-HR"/>
                  </a:p>
                </p:txBody>
              </p:sp>
              <p:sp>
                <p:nvSpPr>
                  <p:cNvPr id="61" name="Freeform 60">
                    <a:extLst>
                      <a:ext uri="{FF2B5EF4-FFF2-40B4-BE49-F238E27FC236}">
                        <a16:creationId xmlns:a16="http://schemas.microsoft.com/office/drawing/2014/main" id="{DF02B6B0-DE61-D84A-FA4B-0ED64A0DA247}"/>
                      </a:ext>
                    </a:extLst>
                  </p:cNvPr>
                  <p:cNvSpPr>
                    <a:spLocks noGrp="1" noRot="1" noMove="1" noResize="1" noEditPoints="1" noAdjustHandles="1" noChangeArrowheads="1" noChangeShapeType="1"/>
                  </p:cNvSpPr>
                  <p:nvPr/>
                </p:nvSpPr>
                <p:spPr>
                  <a:xfrm>
                    <a:off x="21174548" y="2546157"/>
                    <a:ext cx="1348901" cy="190709"/>
                  </a:xfrm>
                  <a:custGeom>
                    <a:avLst/>
                    <a:gdLst>
                      <a:gd name="connsiteX0" fmla="*/ 3 w 1348901"/>
                      <a:gd name="connsiteY0" fmla="*/ 41 h 190709"/>
                      <a:gd name="connsiteX1" fmla="*/ 1348905 w 1348901"/>
                      <a:gd name="connsiteY1" fmla="*/ 41 h 190709"/>
                      <a:gd name="connsiteX2" fmla="*/ 1348905 w 1348901"/>
                      <a:gd name="connsiteY2" fmla="*/ 190750 h 190709"/>
                      <a:gd name="connsiteX3" fmla="*/ 3 w 1348901"/>
                      <a:gd name="connsiteY3" fmla="*/ 190750 h 190709"/>
                    </a:gdLst>
                    <a:ahLst/>
                    <a:cxnLst>
                      <a:cxn ang="0">
                        <a:pos x="connsiteX0" y="connsiteY0"/>
                      </a:cxn>
                      <a:cxn ang="0">
                        <a:pos x="connsiteX1" y="connsiteY1"/>
                      </a:cxn>
                      <a:cxn ang="0">
                        <a:pos x="connsiteX2" y="connsiteY2"/>
                      </a:cxn>
                      <a:cxn ang="0">
                        <a:pos x="connsiteX3" y="connsiteY3"/>
                      </a:cxn>
                    </a:cxnLst>
                    <a:rect l="l" t="t" r="r" b="b"/>
                    <a:pathLst>
                      <a:path w="1348901" h="190709">
                        <a:moveTo>
                          <a:pt x="3" y="41"/>
                        </a:moveTo>
                        <a:lnTo>
                          <a:pt x="1348905" y="41"/>
                        </a:lnTo>
                        <a:lnTo>
                          <a:pt x="1348905" y="190750"/>
                        </a:lnTo>
                        <a:lnTo>
                          <a:pt x="3" y="190750"/>
                        </a:lnTo>
                        <a:close/>
                      </a:path>
                    </a:pathLst>
                  </a:custGeom>
                  <a:solidFill>
                    <a:srgbClr val="0076BC"/>
                  </a:solidFill>
                  <a:ln w="36100" cap="flat">
                    <a:noFill/>
                    <a:prstDash val="solid"/>
                    <a:round/>
                  </a:ln>
                </p:spPr>
                <p:txBody>
                  <a:bodyPr rtlCol="0" anchor="ctr"/>
                  <a:lstStyle/>
                  <a:p>
                    <a:endParaRPr lang="en-HR"/>
                  </a:p>
                </p:txBody>
              </p:sp>
              <p:sp>
                <p:nvSpPr>
                  <p:cNvPr id="62" name="Freeform 61">
                    <a:extLst>
                      <a:ext uri="{FF2B5EF4-FFF2-40B4-BE49-F238E27FC236}">
                        <a16:creationId xmlns:a16="http://schemas.microsoft.com/office/drawing/2014/main" id="{E95B2E20-93AE-3C5D-98F9-860555669948}"/>
                      </a:ext>
                    </a:extLst>
                  </p:cNvPr>
                  <p:cNvSpPr>
                    <a:spLocks noGrp="1" noRot="1" noMove="1" noResize="1" noEditPoints="1" noAdjustHandles="1" noChangeArrowheads="1" noChangeShapeType="1"/>
                  </p:cNvSpPr>
                  <p:nvPr/>
                </p:nvSpPr>
                <p:spPr>
                  <a:xfrm>
                    <a:off x="22714512" y="1575863"/>
                    <a:ext cx="539596" cy="754063"/>
                  </a:xfrm>
                  <a:custGeom>
                    <a:avLst/>
                    <a:gdLst>
                      <a:gd name="connsiteX0" fmla="*/ 150763 w 539596"/>
                      <a:gd name="connsiteY0" fmla="*/ 147663 h 754063"/>
                      <a:gd name="connsiteX1" fmla="*/ 150763 w 539596"/>
                      <a:gd name="connsiteY1" fmla="*/ 289846 h 754063"/>
                      <a:gd name="connsiteX2" fmla="*/ 475244 w 539596"/>
                      <a:gd name="connsiteY2" fmla="*/ 289846 h 754063"/>
                      <a:gd name="connsiteX3" fmla="*/ 475244 w 539596"/>
                      <a:gd name="connsiteY3" fmla="*/ 436362 h 754063"/>
                      <a:gd name="connsiteX4" fmla="*/ 150763 w 539596"/>
                      <a:gd name="connsiteY4" fmla="*/ 436362 h 754063"/>
                      <a:gd name="connsiteX5" fmla="*/ 150763 w 539596"/>
                      <a:gd name="connsiteY5" fmla="*/ 754091 h 754063"/>
                      <a:gd name="connsiteX6" fmla="*/ 59 w 539596"/>
                      <a:gd name="connsiteY6" fmla="*/ 754091 h 754063"/>
                      <a:gd name="connsiteX7" fmla="*/ 59 w 539596"/>
                      <a:gd name="connsiteY7" fmla="*/ 27 h 754063"/>
                      <a:gd name="connsiteX8" fmla="*/ 539656 w 539596"/>
                      <a:gd name="connsiteY8" fmla="*/ 27 h 754063"/>
                      <a:gd name="connsiteX9" fmla="*/ 539656 w 539596"/>
                      <a:gd name="connsiteY9" fmla="*/ 147663 h 754063"/>
                      <a:gd name="connsiteX10" fmla="*/ 150763 w 539596"/>
                      <a:gd name="connsiteY10" fmla="*/ 147663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596" h="754063">
                        <a:moveTo>
                          <a:pt x="150763" y="147663"/>
                        </a:moveTo>
                        <a:lnTo>
                          <a:pt x="150763" y="289846"/>
                        </a:lnTo>
                        <a:lnTo>
                          <a:pt x="475244" y="289846"/>
                        </a:lnTo>
                        <a:lnTo>
                          <a:pt x="475244" y="436362"/>
                        </a:lnTo>
                        <a:lnTo>
                          <a:pt x="150763" y="436362"/>
                        </a:lnTo>
                        <a:lnTo>
                          <a:pt x="150763" y="754091"/>
                        </a:lnTo>
                        <a:lnTo>
                          <a:pt x="59" y="754091"/>
                        </a:lnTo>
                        <a:lnTo>
                          <a:pt x="59" y="27"/>
                        </a:lnTo>
                        <a:lnTo>
                          <a:pt x="539656" y="27"/>
                        </a:lnTo>
                        <a:lnTo>
                          <a:pt x="539656" y="147663"/>
                        </a:lnTo>
                        <a:lnTo>
                          <a:pt x="150763" y="147663"/>
                        </a:lnTo>
                        <a:close/>
                      </a:path>
                    </a:pathLst>
                  </a:custGeom>
                  <a:solidFill>
                    <a:schemeClr val="bg1"/>
                  </a:solidFill>
                  <a:ln w="36100" cap="flat">
                    <a:noFill/>
                    <a:prstDash val="solid"/>
                    <a:round/>
                  </a:ln>
                </p:spPr>
                <p:txBody>
                  <a:bodyPr rtlCol="0" anchor="ctr"/>
                  <a:lstStyle/>
                  <a:p>
                    <a:endParaRPr lang="en-HR" dirty="0"/>
                  </a:p>
                </p:txBody>
              </p:sp>
              <p:sp>
                <p:nvSpPr>
                  <p:cNvPr id="63" name="Freeform 62">
                    <a:extLst>
                      <a:ext uri="{FF2B5EF4-FFF2-40B4-BE49-F238E27FC236}">
                        <a16:creationId xmlns:a16="http://schemas.microsoft.com/office/drawing/2014/main" id="{949D2791-DDB0-0258-A4B3-0D61A719A36F}"/>
                      </a:ext>
                    </a:extLst>
                  </p:cNvPr>
                  <p:cNvSpPr>
                    <a:spLocks noGrp="1" noRot="1" noMove="1" noResize="1" noEditPoints="1" noAdjustHandles="1" noChangeArrowheads="1" noChangeShapeType="1"/>
                  </p:cNvSpPr>
                  <p:nvPr/>
                </p:nvSpPr>
                <p:spPr>
                  <a:xfrm>
                    <a:off x="23330583" y="1564213"/>
                    <a:ext cx="589241" cy="777604"/>
                  </a:xfrm>
                  <a:custGeom>
                    <a:avLst/>
                    <a:gdLst>
                      <a:gd name="connsiteX0" fmla="*/ 293044 w 589241"/>
                      <a:gd name="connsiteY0" fmla="*/ 777615 h 777604"/>
                      <a:gd name="connsiteX1" fmla="*/ 84 w 589241"/>
                      <a:gd name="connsiteY1" fmla="*/ 640775 h 777604"/>
                      <a:gd name="connsiteX2" fmla="*/ 108870 w 589241"/>
                      <a:gd name="connsiteY2" fmla="*/ 543759 h 777604"/>
                      <a:gd name="connsiteX3" fmla="*/ 301782 w 589241"/>
                      <a:gd name="connsiteY3" fmla="*/ 630051 h 777604"/>
                      <a:gd name="connsiteX4" fmla="*/ 433206 w 589241"/>
                      <a:gd name="connsiteY4" fmla="*/ 548164 h 777604"/>
                      <a:gd name="connsiteX5" fmla="*/ 265171 w 589241"/>
                      <a:gd name="connsiteY5" fmla="*/ 445841 h 777604"/>
                      <a:gd name="connsiteX6" fmla="*/ 29185 w 589241"/>
                      <a:gd name="connsiteY6" fmla="*/ 220759 h 777604"/>
                      <a:gd name="connsiteX7" fmla="*/ 298460 w 589241"/>
                      <a:gd name="connsiteY7" fmla="*/ 10 h 777604"/>
                      <a:gd name="connsiteX8" fmla="*/ 573223 w 589241"/>
                      <a:gd name="connsiteY8" fmla="*/ 118436 h 777604"/>
                      <a:gd name="connsiteX9" fmla="*/ 464329 w 589241"/>
                      <a:gd name="connsiteY9" fmla="*/ 223864 h 777604"/>
                      <a:gd name="connsiteX10" fmla="*/ 293044 w 589241"/>
                      <a:gd name="connsiteY10" fmla="*/ 146490 h 777604"/>
                      <a:gd name="connsiteX11" fmla="*/ 185414 w 589241"/>
                      <a:gd name="connsiteY11" fmla="*/ 214296 h 777604"/>
                      <a:gd name="connsiteX12" fmla="*/ 337346 w 589241"/>
                      <a:gd name="connsiteY12" fmla="*/ 304741 h 777604"/>
                      <a:gd name="connsiteX13" fmla="*/ 589326 w 589241"/>
                      <a:gd name="connsiteY13" fmla="*/ 537441 h 777604"/>
                      <a:gd name="connsiteX14" fmla="*/ 293044 w 589241"/>
                      <a:gd name="connsiteY14" fmla="*/ 777615 h 77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241" h="777604">
                        <a:moveTo>
                          <a:pt x="293044" y="777615"/>
                        </a:moveTo>
                        <a:cubicBezTo>
                          <a:pt x="167072" y="777615"/>
                          <a:pt x="57203" y="724828"/>
                          <a:pt x="84" y="640775"/>
                        </a:cubicBezTo>
                        <a:lnTo>
                          <a:pt x="108870" y="543759"/>
                        </a:lnTo>
                        <a:cubicBezTo>
                          <a:pt x="161656" y="605355"/>
                          <a:pt x="229607" y="630051"/>
                          <a:pt x="301782" y="630051"/>
                        </a:cubicBezTo>
                        <a:cubicBezTo>
                          <a:pt x="391107" y="630051"/>
                          <a:pt x="433206" y="605355"/>
                          <a:pt x="433206" y="548164"/>
                        </a:cubicBezTo>
                        <a:cubicBezTo>
                          <a:pt x="433206" y="499674"/>
                          <a:pt x="407210" y="478192"/>
                          <a:pt x="265171" y="445841"/>
                        </a:cubicBezTo>
                        <a:cubicBezTo>
                          <a:pt x="126129" y="413563"/>
                          <a:pt x="29185" y="369442"/>
                          <a:pt x="29185" y="220759"/>
                        </a:cubicBezTo>
                        <a:cubicBezTo>
                          <a:pt x="29185" y="83992"/>
                          <a:pt x="149886" y="10"/>
                          <a:pt x="298460" y="10"/>
                        </a:cubicBezTo>
                        <a:cubicBezTo>
                          <a:pt x="415911" y="10"/>
                          <a:pt x="502131" y="44131"/>
                          <a:pt x="573223" y="118436"/>
                        </a:cubicBezTo>
                        <a:lnTo>
                          <a:pt x="464329" y="223864"/>
                        </a:lnTo>
                        <a:cubicBezTo>
                          <a:pt x="415911" y="174508"/>
                          <a:pt x="361970" y="146490"/>
                          <a:pt x="293044" y="146490"/>
                        </a:cubicBezTo>
                        <a:cubicBezTo>
                          <a:pt x="212385" y="146490"/>
                          <a:pt x="185414" y="180971"/>
                          <a:pt x="185414" y="214296"/>
                        </a:cubicBezTo>
                        <a:cubicBezTo>
                          <a:pt x="185414" y="261703"/>
                          <a:pt x="217656" y="276759"/>
                          <a:pt x="337346" y="304741"/>
                        </a:cubicBezTo>
                        <a:cubicBezTo>
                          <a:pt x="456855" y="332722"/>
                          <a:pt x="589326" y="373666"/>
                          <a:pt x="589326" y="537441"/>
                        </a:cubicBezTo>
                        <a:cubicBezTo>
                          <a:pt x="589326" y="680599"/>
                          <a:pt x="498810" y="777615"/>
                          <a:pt x="293044" y="777615"/>
                        </a:cubicBezTo>
                      </a:path>
                    </a:pathLst>
                  </a:custGeom>
                  <a:solidFill>
                    <a:schemeClr val="bg1"/>
                  </a:solidFill>
                  <a:ln w="36100" cap="flat">
                    <a:noFill/>
                    <a:prstDash val="solid"/>
                    <a:round/>
                  </a:ln>
                </p:spPr>
                <p:txBody>
                  <a:bodyPr rtlCol="0" anchor="ctr"/>
                  <a:lstStyle/>
                  <a:p>
                    <a:endParaRPr lang="en-HR"/>
                  </a:p>
                </p:txBody>
              </p:sp>
              <p:sp>
                <p:nvSpPr>
                  <p:cNvPr id="3072" name="Freeform 3071">
                    <a:extLst>
                      <a:ext uri="{FF2B5EF4-FFF2-40B4-BE49-F238E27FC236}">
                        <a16:creationId xmlns:a16="http://schemas.microsoft.com/office/drawing/2014/main" id="{F55F4E21-FD27-6AB1-F20E-6D16D5C7C843}"/>
                      </a:ext>
                    </a:extLst>
                  </p:cNvPr>
                  <p:cNvSpPr>
                    <a:spLocks noGrp="1" noRot="1" noMove="1" noResize="1" noEditPoints="1" noAdjustHandles="1" noChangeArrowheads="1" noChangeShapeType="1"/>
                  </p:cNvSpPr>
                  <p:nvPr/>
                </p:nvSpPr>
                <p:spPr>
                  <a:xfrm>
                    <a:off x="24058254" y="1575938"/>
                    <a:ext cx="610616" cy="754063"/>
                  </a:xfrm>
                  <a:custGeom>
                    <a:avLst/>
                    <a:gdLst>
                      <a:gd name="connsiteX0" fmla="*/ 431935 w 610616"/>
                      <a:gd name="connsiteY0" fmla="*/ 211207 h 754063"/>
                      <a:gd name="connsiteX1" fmla="*/ 346943 w 610616"/>
                      <a:gd name="connsiteY1" fmla="*/ 282298 h 754063"/>
                      <a:gd name="connsiteX2" fmla="*/ 147604 w 610616"/>
                      <a:gd name="connsiteY2" fmla="*/ 282298 h 754063"/>
                      <a:gd name="connsiteX3" fmla="*/ 147604 w 610616"/>
                      <a:gd name="connsiteY3" fmla="*/ 139104 h 754063"/>
                      <a:gd name="connsiteX4" fmla="*/ 339361 w 610616"/>
                      <a:gd name="connsiteY4" fmla="*/ 139104 h 754063"/>
                      <a:gd name="connsiteX5" fmla="*/ 431935 w 610616"/>
                      <a:gd name="connsiteY5" fmla="*/ 211207 h 754063"/>
                      <a:gd name="connsiteX6" fmla="*/ 610730 w 610616"/>
                      <a:gd name="connsiteY6" fmla="*/ 510630 h 754063"/>
                      <a:gd name="connsiteX7" fmla="*/ 505302 w 610616"/>
                      <a:gd name="connsiteY7" fmla="*/ 345844 h 754063"/>
                      <a:gd name="connsiteX8" fmla="*/ 584950 w 610616"/>
                      <a:gd name="connsiteY8" fmla="*/ 199328 h 754063"/>
                      <a:gd name="connsiteX9" fmla="*/ 345787 w 610616"/>
                      <a:gd name="connsiteY9" fmla="*/ 25 h 754063"/>
                      <a:gd name="connsiteX10" fmla="*/ 113 w 610616"/>
                      <a:gd name="connsiteY10" fmla="*/ 25 h 754063"/>
                      <a:gd name="connsiteX11" fmla="*/ 113 w 610616"/>
                      <a:gd name="connsiteY11" fmla="*/ 754089 h 754063"/>
                      <a:gd name="connsiteX12" fmla="*/ 342538 w 610616"/>
                      <a:gd name="connsiteY12" fmla="*/ 754089 h 754063"/>
                      <a:gd name="connsiteX13" fmla="*/ 610730 w 610616"/>
                      <a:gd name="connsiteY13" fmla="*/ 510630 h 754063"/>
                      <a:gd name="connsiteX14" fmla="*/ 455656 w 610616"/>
                      <a:gd name="connsiteY14" fmla="*/ 512724 h 754063"/>
                      <a:gd name="connsiteX15" fmla="*/ 347882 w 610616"/>
                      <a:gd name="connsiteY15" fmla="*/ 610750 h 754063"/>
                      <a:gd name="connsiteX16" fmla="*/ 147604 w 610616"/>
                      <a:gd name="connsiteY16" fmla="*/ 610750 h 754063"/>
                      <a:gd name="connsiteX17" fmla="*/ 147604 w 610616"/>
                      <a:gd name="connsiteY17" fmla="*/ 415817 h 754063"/>
                      <a:gd name="connsiteX18" fmla="*/ 347882 w 610616"/>
                      <a:gd name="connsiteY18" fmla="*/ 415817 h 754063"/>
                      <a:gd name="connsiteX19" fmla="*/ 455656 w 610616"/>
                      <a:gd name="connsiteY19" fmla="*/ 51272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0616" h="754063">
                        <a:moveTo>
                          <a:pt x="431935" y="211207"/>
                        </a:moveTo>
                        <a:cubicBezTo>
                          <a:pt x="431935" y="253161"/>
                          <a:pt x="409441" y="282298"/>
                          <a:pt x="346943" y="282298"/>
                        </a:cubicBezTo>
                        <a:lnTo>
                          <a:pt x="147604" y="282298"/>
                        </a:lnTo>
                        <a:lnTo>
                          <a:pt x="147604" y="139104"/>
                        </a:lnTo>
                        <a:lnTo>
                          <a:pt x="339361" y="139104"/>
                        </a:lnTo>
                        <a:cubicBezTo>
                          <a:pt x="405073" y="139104"/>
                          <a:pt x="431935" y="163836"/>
                          <a:pt x="431935" y="211207"/>
                        </a:cubicBezTo>
                        <a:moveTo>
                          <a:pt x="610730" y="510630"/>
                        </a:moveTo>
                        <a:cubicBezTo>
                          <a:pt x="610730" y="427659"/>
                          <a:pt x="565598" y="372743"/>
                          <a:pt x="505302" y="345844"/>
                        </a:cubicBezTo>
                        <a:cubicBezTo>
                          <a:pt x="554694" y="315768"/>
                          <a:pt x="584950" y="264029"/>
                          <a:pt x="584950" y="199328"/>
                        </a:cubicBezTo>
                        <a:cubicBezTo>
                          <a:pt x="584950" y="70178"/>
                          <a:pt x="492231" y="25"/>
                          <a:pt x="345787" y="25"/>
                        </a:cubicBezTo>
                        <a:lnTo>
                          <a:pt x="113" y="25"/>
                        </a:lnTo>
                        <a:lnTo>
                          <a:pt x="113" y="754089"/>
                        </a:lnTo>
                        <a:lnTo>
                          <a:pt x="342538" y="754089"/>
                        </a:lnTo>
                        <a:cubicBezTo>
                          <a:pt x="504110" y="754089"/>
                          <a:pt x="610730" y="668916"/>
                          <a:pt x="610730" y="510630"/>
                        </a:cubicBezTo>
                        <a:moveTo>
                          <a:pt x="455656" y="512724"/>
                        </a:moveTo>
                        <a:cubicBezTo>
                          <a:pt x="455656" y="571973"/>
                          <a:pt x="421140" y="610750"/>
                          <a:pt x="347882" y="610750"/>
                        </a:cubicBezTo>
                        <a:lnTo>
                          <a:pt x="147604" y="610750"/>
                        </a:lnTo>
                        <a:lnTo>
                          <a:pt x="147604" y="415817"/>
                        </a:lnTo>
                        <a:lnTo>
                          <a:pt x="347882" y="415817"/>
                        </a:lnTo>
                        <a:cubicBezTo>
                          <a:pt x="421140" y="415817"/>
                          <a:pt x="455656" y="448239"/>
                          <a:pt x="455656" y="512724"/>
                        </a:cubicBezTo>
                      </a:path>
                    </a:pathLst>
                  </a:custGeom>
                  <a:solidFill>
                    <a:schemeClr val="bg1"/>
                  </a:solidFill>
                  <a:ln w="36100" cap="flat">
                    <a:noFill/>
                    <a:prstDash val="solid"/>
                    <a:round/>
                  </a:ln>
                </p:spPr>
                <p:txBody>
                  <a:bodyPr rtlCol="0" anchor="ctr"/>
                  <a:lstStyle/>
                  <a:p>
                    <a:endParaRPr lang="en-HR" dirty="0"/>
                  </a:p>
                </p:txBody>
              </p:sp>
              <p:sp>
                <p:nvSpPr>
                  <p:cNvPr id="3073" name="Freeform 3072">
                    <a:extLst>
                      <a:ext uri="{FF2B5EF4-FFF2-40B4-BE49-F238E27FC236}">
                        <a16:creationId xmlns:a16="http://schemas.microsoft.com/office/drawing/2014/main" id="{8E9A2AC9-60A5-74B6-9CDA-C878C96FD79C}"/>
                      </a:ext>
                    </a:extLst>
                  </p:cNvPr>
                  <p:cNvSpPr>
                    <a:spLocks noGrp="1" noRot="1" noMove="1" noResize="1" noEditPoints="1" noAdjustHandles="1" noChangeArrowheads="1" noChangeShapeType="1"/>
                  </p:cNvSpPr>
                  <p:nvPr/>
                </p:nvSpPr>
                <p:spPr>
                  <a:xfrm>
                    <a:off x="21798665" y="1586688"/>
                    <a:ext cx="519847" cy="519774"/>
                  </a:xfrm>
                  <a:custGeom>
                    <a:avLst/>
                    <a:gdLst>
                      <a:gd name="connsiteX0" fmla="*/ 259990 w 519847"/>
                      <a:gd name="connsiteY0" fmla="*/ 519785 h 519774"/>
                      <a:gd name="connsiteX1" fmla="*/ 519878 w 519847"/>
                      <a:gd name="connsiteY1" fmla="*/ 259861 h 519774"/>
                      <a:gd name="connsiteX2" fmla="*/ 259990 w 519847"/>
                      <a:gd name="connsiteY2" fmla="*/ 10 h 519774"/>
                      <a:gd name="connsiteX3" fmla="*/ 30 w 519847"/>
                      <a:gd name="connsiteY3" fmla="*/ 259861 h 519774"/>
                      <a:gd name="connsiteX4" fmla="*/ 259990 w 519847"/>
                      <a:gd name="connsiteY4" fmla="*/ 519785 h 519774"/>
                      <a:gd name="connsiteX5" fmla="*/ 259990 w 519847"/>
                      <a:gd name="connsiteY5" fmla="*/ 101972 h 519774"/>
                      <a:gd name="connsiteX6" fmla="*/ 417952 w 519847"/>
                      <a:gd name="connsiteY6" fmla="*/ 259861 h 519774"/>
                      <a:gd name="connsiteX7" fmla="*/ 259990 w 519847"/>
                      <a:gd name="connsiteY7" fmla="*/ 417823 h 519774"/>
                      <a:gd name="connsiteX8" fmla="*/ 101992 w 519847"/>
                      <a:gd name="connsiteY8" fmla="*/ 259861 h 519774"/>
                      <a:gd name="connsiteX9" fmla="*/ 259990 w 519847"/>
                      <a:gd name="connsiteY9" fmla="*/ 101972 h 51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847" h="519774">
                        <a:moveTo>
                          <a:pt x="259990" y="519785"/>
                        </a:moveTo>
                        <a:cubicBezTo>
                          <a:pt x="403509" y="519785"/>
                          <a:pt x="519878" y="403417"/>
                          <a:pt x="519878" y="259861"/>
                        </a:cubicBezTo>
                        <a:cubicBezTo>
                          <a:pt x="519878" y="116270"/>
                          <a:pt x="403509" y="10"/>
                          <a:pt x="259990" y="10"/>
                        </a:cubicBezTo>
                        <a:cubicBezTo>
                          <a:pt x="116471" y="10"/>
                          <a:pt x="30" y="116270"/>
                          <a:pt x="30" y="259861"/>
                        </a:cubicBezTo>
                        <a:cubicBezTo>
                          <a:pt x="30" y="403417"/>
                          <a:pt x="116471" y="519785"/>
                          <a:pt x="259990" y="519785"/>
                        </a:cubicBezTo>
                        <a:moveTo>
                          <a:pt x="259990" y="101972"/>
                        </a:moveTo>
                        <a:cubicBezTo>
                          <a:pt x="347185" y="101972"/>
                          <a:pt x="417952" y="172630"/>
                          <a:pt x="417952" y="259861"/>
                        </a:cubicBezTo>
                        <a:cubicBezTo>
                          <a:pt x="417952" y="347128"/>
                          <a:pt x="347185" y="417823"/>
                          <a:pt x="259990" y="417823"/>
                        </a:cubicBezTo>
                        <a:cubicBezTo>
                          <a:pt x="172687" y="417823"/>
                          <a:pt x="101992" y="347128"/>
                          <a:pt x="101992" y="259861"/>
                        </a:cubicBezTo>
                        <a:cubicBezTo>
                          <a:pt x="101992" y="172630"/>
                          <a:pt x="172687" y="101972"/>
                          <a:pt x="259990" y="101972"/>
                        </a:cubicBezTo>
                      </a:path>
                    </a:pathLst>
                  </a:custGeom>
                  <a:solidFill>
                    <a:srgbClr val="0076BC"/>
                  </a:solidFill>
                  <a:ln w="36100" cap="flat">
                    <a:noFill/>
                    <a:prstDash val="solid"/>
                    <a:round/>
                  </a:ln>
                </p:spPr>
                <p:txBody>
                  <a:bodyPr rtlCol="0" anchor="ctr"/>
                  <a:lstStyle/>
                  <a:p>
                    <a:endParaRPr lang="en-HR"/>
                  </a:p>
                </p:txBody>
              </p:sp>
              <p:sp>
                <p:nvSpPr>
                  <p:cNvPr id="3074" name="Freeform 3073">
                    <a:extLst>
                      <a:ext uri="{FF2B5EF4-FFF2-40B4-BE49-F238E27FC236}">
                        <a16:creationId xmlns:a16="http://schemas.microsoft.com/office/drawing/2014/main" id="{8ED91820-5461-682E-408A-D8B43640C055}"/>
                      </a:ext>
                    </a:extLst>
                  </p:cNvPr>
                  <p:cNvSpPr>
                    <a:spLocks noGrp="1" noRot="1" noMove="1" noResize="1" noEditPoints="1" noAdjustHandles="1" noChangeArrowheads="1" noChangeShapeType="1"/>
                  </p:cNvSpPr>
                  <p:nvPr/>
                </p:nvSpPr>
                <p:spPr>
                  <a:xfrm>
                    <a:off x="21273369" y="1566561"/>
                    <a:ext cx="1037419" cy="767891"/>
                  </a:xfrm>
                  <a:custGeom>
                    <a:avLst/>
                    <a:gdLst>
                      <a:gd name="connsiteX0" fmla="*/ 785179 w 1037419"/>
                      <a:gd name="connsiteY0" fmla="*/ 626770 h 767891"/>
                      <a:gd name="connsiteX1" fmla="*/ 438458 w 1037419"/>
                      <a:gd name="connsiteY1" fmla="*/ 279976 h 767891"/>
                      <a:gd name="connsiteX2" fmla="*/ 438458 w 1037419"/>
                      <a:gd name="connsiteY2" fmla="*/ 154221 h 767891"/>
                      <a:gd name="connsiteX3" fmla="*/ 29 w 1037419"/>
                      <a:gd name="connsiteY3" fmla="*/ 14 h 767891"/>
                      <a:gd name="connsiteX4" fmla="*/ 226771 w 1037419"/>
                      <a:gd name="connsiteY4" fmla="*/ 767906 h 767891"/>
                      <a:gd name="connsiteX5" fmla="*/ 1037448 w 1037419"/>
                      <a:gd name="connsiteY5" fmla="*/ 767906 h 767891"/>
                      <a:gd name="connsiteX6" fmla="*/ 1037448 w 1037419"/>
                      <a:gd name="connsiteY6" fmla="*/ 626770 h 767891"/>
                      <a:gd name="connsiteX7" fmla="*/ 785179 w 1037419"/>
                      <a:gd name="connsiteY7" fmla="*/ 626770 h 7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419" h="767891">
                        <a:moveTo>
                          <a:pt x="785179" y="626770"/>
                        </a:moveTo>
                        <a:cubicBezTo>
                          <a:pt x="595697" y="626770"/>
                          <a:pt x="438458" y="471444"/>
                          <a:pt x="438458" y="279976"/>
                        </a:cubicBezTo>
                        <a:lnTo>
                          <a:pt x="438458" y="154221"/>
                        </a:lnTo>
                        <a:lnTo>
                          <a:pt x="29" y="14"/>
                        </a:lnTo>
                        <a:lnTo>
                          <a:pt x="226771" y="767906"/>
                        </a:lnTo>
                        <a:lnTo>
                          <a:pt x="1037448" y="767906"/>
                        </a:lnTo>
                        <a:lnTo>
                          <a:pt x="1037448" y="626770"/>
                        </a:lnTo>
                        <a:lnTo>
                          <a:pt x="785179" y="626770"/>
                        </a:lnTo>
                      </a:path>
                    </a:pathLst>
                  </a:custGeom>
                  <a:solidFill>
                    <a:srgbClr val="0076BC"/>
                  </a:solidFill>
                  <a:ln w="36100" cap="flat">
                    <a:noFill/>
                    <a:prstDash val="solid"/>
                    <a:round/>
                  </a:ln>
                </p:spPr>
                <p:txBody>
                  <a:bodyPr rtlCol="0" anchor="ctr"/>
                  <a:lstStyle/>
                  <a:p>
                    <a:endParaRPr lang="en-HR"/>
                  </a:p>
                </p:txBody>
              </p:sp>
            </p:grpSp>
          </p:grpSp>
          <p:pic>
            <p:nvPicPr>
              <p:cNvPr id="3077" name="Graphic 3076">
                <a:extLst>
                  <a:ext uri="{FF2B5EF4-FFF2-40B4-BE49-F238E27FC236}">
                    <a16:creationId xmlns:a16="http://schemas.microsoft.com/office/drawing/2014/main" id="{C4188D0D-9941-BD9E-5B07-F9252B80E94B}"/>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7575006" y="1790432"/>
                <a:ext cx="3164893" cy="1440000"/>
              </a:xfrm>
              <a:prstGeom prst="rect">
                <a:avLst/>
              </a:prstGeom>
            </p:spPr>
          </p:pic>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446</Words>
  <Application>Microsoft Macintosh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Open Sans</vt:lpstr>
      <vt:lpstr>Tahoma</vt:lpstr>
      <vt:lpstr>Trebuchet MS</vt:lpstr>
      <vt:lpstr>Varela Round</vt:lpstr>
      <vt:lpstr>Office Theme</vt:lpstr>
      <vt:lpstr>INFLUENCE OF TRANSMISSION LINE CABLE WITH IN LINE FITTINGS SYSTEM MATRIX EIGENVALUES DETERMINATION ON CABLE FATIGUE LIFE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TRANSMISSION LINE CABLE WITH IN LINE FITTINGS SYSTEM MATRIX EIGENVALUES DETERMINATION ON CABLE FATIGUE LIFE ASSESSMENT</dc:title>
  <dc:creator>M</dc:creator>
  <cp:lastModifiedBy>M</cp:lastModifiedBy>
  <cp:revision>62</cp:revision>
  <dcterms:created xsi:type="dcterms:W3CDTF">2012-02-20T14:39:19Z</dcterms:created>
  <dcterms:modified xsi:type="dcterms:W3CDTF">2024-07-22T21:40:21Z</dcterms:modified>
</cp:coreProperties>
</file>